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6" r:id="rId5"/>
    <p:sldId id="258" r:id="rId6"/>
    <p:sldId id="261" r:id="rId7"/>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36">
          <p15:clr>
            <a:srgbClr val="A4A3A4"/>
          </p15:clr>
        </p15:guide>
        <p15:guide id="3" pos="6735">
          <p15:clr>
            <a:srgbClr val="A4A3A4"/>
          </p15:clr>
        </p15:guide>
      </p15:sldGuideLst>
    </p:ext>
    <p:ext uri="{2D200454-40CA-4A62-9FC3-DE9A4176ACB9}">
      <p15:notesGuideLst xmlns:p15="http://schemas.microsoft.com/office/powerpoint/2012/main">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96"/>
    <a:srgbClr val="25303B"/>
    <a:srgbClr val="4955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B6FBE-7DAD-469C-9FF1-CA5DC5FE9866}" v="74" dt="2024-06-19T17:24:19.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2" autoAdjust="0"/>
    <p:restoredTop sz="94724" autoAdjust="0"/>
  </p:normalViewPr>
  <p:slideViewPr>
    <p:cSldViewPr snapToGrid="0" showGuides="1">
      <p:cViewPr varScale="1">
        <p:scale>
          <a:sx n="96" d="100"/>
          <a:sy n="96" d="100"/>
        </p:scale>
        <p:origin x="1140" y="90"/>
      </p:cViewPr>
      <p:guideLst>
        <p:guide orient="horz"/>
        <p:guide pos="336"/>
        <p:guide pos="6735"/>
      </p:guideLst>
    </p:cSldViewPr>
  </p:slideViewPr>
  <p:notesTextViewPr>
    <p:cViewPr>
      <p:scale>
        <a:sx n="1" d="1"/>
        <a:sy n="1" d="1"/>
      </p:scale>
      <p:origin x="0" y="0"/>
    </p:cViewPr>
  </p:notesTextViewPr>
  <p:notesViewPr>
    <p:cSldViewPr snapToGrid="0" showGuides="1">
      <p:cViewPr varScale="1">
        <p:scale>
          <a:sx n="99" d="100"/>
          <a:sy n="99" d="100"/>
        </p:scale>
        <p:origin x="-3492" y="-96"/>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ilzean" userId="602335a6-f9ee-4688-8f95-6cfa31cdbb25" providerId="ADAL" clId="{D82B6FBE-7DAD-469C-9FF1-CA5DC5FE9866}"/>
    <pc:docChg chg="custSel modSld">
      <pc:chgData name="Christine Gilzean" userId="602335a6-f9ee-4688-8f95-6cfa31cdbb25" providerId="ADAL" clId="{D82B6FBE-7DAD-469C-9FF1-CA5DC5FE9866}" dt="2024-06-19T17:25:40.956" v="109" actId="14100"/>
      <pc:docMkLst>
        <pc:docMk/>
      </pc:docMkLst>
      <pc:sldChg chg="setBg">
        <pc:chgData name="Christine Gilzean" userId="602335a6-f9ee-4688-8f95-6cfa31cdbb25" providerId="ADAL" clId="{D82B6FBE-7DAD-469C-9FF1-CA5DC5FE9866}" dt="2024-06-19T17:23:11.399" v="70"/>
        <pc:sldMkLst>
          <pc:docMk/>
          <pc:sldMk cId="3372564656" sldId="256"/>
        </pc:sldMkLst>
      </pc:sldChg>
      <pc:sldChg chg="addSp delSp modSp mod">
        <pc:chgData name="Christine Gilzean" userId="602335a6-f9ee-4688-8f95-6cfa31cdbb25" providerId="ADAL" clId="{D82B6FBE-7DAD-469C-9FF1-CA5DC5FE9866}" dt="2024-06-19T17:25:40.956" v="109" actId="14100"/>
        <pc:sldMkLst>
          <pc:docMk/>
          <pc:sldMk cId="989710126" sldId="258"/>
        </pc:sldMkLst>
        <pc:spChg chg="mod">
          <ac:chgData name="Christine Gilzean" userId="602335a6-f9ee-4688-8f95-6cfa31cdbb25" providerId="ADAL" clId="{D82B6FBE-7DAD-469C-9FF1-CA5DC5FE9866}" dt="2024-06-19T17:25:40.956" v="109" actId="14100"/>
          <ac:spMkLst>
            <pc:docMk/>
            <pc:sldMk cId="989710126" sldId="258"/>
            <ac:spMk id="21" creationId="{2241DACF-E70D-3964-BB57-58E5479451AF}"/>
          </ac:spMkLst>
        </pc:spChg>
        <pc:spChg chg="mod">
          <ac:chgData name="Christine Gilzean" userId="602335a6-f9ee-4688-8f95-6cfa31cdbb25" providerId="ADAL" clId="{D82B6FBE-7DAD-469C-9FF1-CA5DC5FE9866}" dt="2024-06-19T17:24:47.485" v="97" actId="1076"/>
          <ac:spMkLst>
            <pc:docMk/>
            <pc:sldMk cId="989710126" sldId="258"/>
            <ac:spMk id="23" creationId="{BF0CBA9A-69DA-F186-A3EC-2C800BB07038}"/>
          </ac:spMkLst>
        </pc:spChg>
        <pc:graphicFrameChg chg="mod">
          <ac:chgData name="Christine Gilzean" userId="602335a6-f9ee-4688-8f95-6cfa31cdbb25" providerId="ADAL" clId="{D82B6FBE-7DAD-469C-9FF1-CA5DC5FE9866}" dt="2024-06-19T17:24:40.366" v="96" actId="1076"/>
          <ac:graphicFrameMkLst>
            <pc:docMk/>
            <pc:sldMk cId="989710126" sldId="258"/>
            <ac:graphicFrameMk id="20" creationId="{00000000-0000-0000-0000-000000000000}"/>
          </ac:graphicFrameMkLst>
        </pc:graphicFrameChg>
        <pc:picChg chg="del">
          <ac:chgData name="Christine Gilzean" userId="602335a6-f9ee-4688-8f95-6cfa31cdbb25" providerId="ADAL" clId="{D82B6FBE-7DAD-469C-9FF1-CA5DC5FE9866}" dt="2024-06-19T17:23:14.693" v="71" actId="478"/>
          <ac:picMkLst>
            <pc:docMk/>
            <pc:sldMk cId="989710126" sldId="258"/>
            <ac:picMk id="3" creationId="{7B0A1E6E-3BEC-86C9-E36F-D7CBC67C6D3A}"/>
          </ac:picMkLst>
        </pc:picChg>
        <pc:picChg chg="add del mod">
          <ac:chgData name="Christine Gilzean" userId="602335a6-f9ee-4688-8f95-6cfa31cdbb25" providerId="ADAL" clId="{D82B6FBE-7DAD-469C-9FF1-CA5DC5FE9866}" dt="2024-06-19T17:24:08.813" v="90" actId="21"/>
          <ac:picMkLst>
            <pc:docMk/>
            <pc:sldMk cId="989710126" sldId="258"/>
            <ac:picMk id="4" creationId="{BA8C37DF-E835-E877-05DF-584BAE41DFAE}"/>
          </ac:picMkLst>
        </pc:picChg>
        <pc:picChg chg="del">
          <ac:chgData name="Christine Gilzean" userId="602335a6-f9ee-4688-8f95-6cfa31cdbb25" providerId="ADAL" clId="{D82B6FBE-7DAD-469C-9FF1-CA5DC5FE9866}" dt="2024-06-19T17:23:15.348" v="72" actId="478"/>
          <ac:picMkLst>
            <pc:docMk/>
            <pc:sldMk cId="989710126" sldId="258"/>
            <ac:picMk id="5" creationId="{1A6E2657-B016-72AE-2D5F-AC0AB959552E}"/>
          </ac:picMkLst>
        </pc:picChg>
        <pc:picChg chg="add mod">
          <ac:chgData name="Christine Gilzean" userId="602335a6-f9ee-4688-8f95-6cfa31cdbb25" providerId="ADAL" clId="{D82B6FBE-7DAD-469C-9FF1-CA5DC5FE9866}" dt="2024-06-19T17:24:05.805" v="89" actId="1076"/>
          <ac:picMkLst>
            <pc:docMk/>
            <pc:sldMk cId="989710126" sldId="258"/>
            <ac:picMk id="7" creationId="{7383AD47-F2F6-F338-6D54-7D5DD76B3665}"/>
          </ac:picMkLst>
        </pc:picChg>
        <pc:picChg chg="add mod">
          <ac:chgData name="Christine Gilzean" userId="602335a6-f9ee-4688-8f95-6cfa31cdbb25" providerId="ADAL" clId="{D82B6FBE-7DAD-469C-9FF1-CA5DC5FE9866}" dt="2024-06-19T17:24:03.044" v="88" actId="1076"/>
          <ac:picMkLst>
            <pc:docMk/>
            <pc:sldMk cId="989710126" sldId="258"/>
            <ac:picMk id="9" creationId="{0091AD6B-9264-0F00-2C11-9D672E97DBAC}"/>
          </ac:picMkLst>
        </pc:picChg>
        <pc:picChg chg="add del mod">
          <ac:chgData name="Christine Gilzean" userId="602335a6-f9ee-4688-8f95-6cfa31cdbb25" providerId="ADAL" clId="{D82B6FBE-7DAD-469C-9FF1-CA5DC5FE9866}" dt="2024-06-19T17:24:17.351" v="93" actId="21"/>
          <ac:picMkLst>
            <pc:docMk/>
            <pc:sldMk cId="989710126" sldId="258"/>
            <ac:picMk id="12" creationId="{0A8A81E9-D1AB-2060-8B16-C228943AD316}"/>
          </ac:picMkLst>
        </pc:picChg>
      </pc:sldChg>
      <pc:sldChg chg="addSp delSp modSp mod">
        <pc:chgData name="Christine Gilzean" userId="602335a6-f9ee-4688-8f95-6cfa31cdbb25" providerId="ADAL" clId="{D82B6FBE-7DAD-469C-9FF1-CA5DC5FE9866}" dt="2024-06-19T17:25:26.563" v="106" actId="6549"/>
        <pc:sldMkLst>
          <pc:docMk/>
          <pc:sldMk cId="753486150" sldId="261"/>
        </pc:sldMkLst>
        <pc:spChg chg="mod">
          <ac:chgData name="Christine Gilzean" userId="602335a6-f9ee-4688-8f95-6cfa31cdbb25" providerId="ADAL" clId="{D82B6FBE-7DAD-469C-9FF1-CA5DC5FE9866}" dt="2024-06-19T17:25:26.563" v="106" actId="6549"/>
          <ac:spMkLst>
            <pc:docMk/>
            <pc:sldMk cId="753486150" sldId="261"/>
            <ac:spMk id="22" creationId="{70181906-B9EB-1941-D3AC-515D30260FBA}"/>
          </ac:spMkLst>
        </pc:spChg>
        <pc:picChg chg="del">
          <ac:chgData name="Christine Gilzean" userId="602335a6-f9ee-4688-8f95-6cfa31cdbb25" providerId="ADAL" clId="{D82B6FBE-7DAD-469C-9FF1-CA5DC5FE9866}" dt="2024-06-19T17:23:16.845" v="73" actId="478"/>
          <ac:picMkLst>
            <pc:docMk/>
            <pc:sldMk cId="753486150" sldId="261"/>
            <ac:picMk id="4" creationId="{E945E179-B4B1-6E7E-A65E-6D00F5FF5C6E}"/>
          </ac:picMkLst>
        </pc:picChg>
        <pc:picChg chg="add mod">
          <ac:chgData name="Christine Gilzean" userId="602335a6-f9ee-4688-8f95-6cfa31cdbb25" providerId="ADAL" clId="{D82B6FBE-7DAD-469C-9FF1-CA5DC5FE9866}" dt="2024-06-19T17:24:14.390" v="92" actId="1076"/>
          <ac:picMkLst>
            <pc:docMk/>
            <pc:sldMk cId="753486150" sldId="261"/>
            <ac:picMk id="6" creationId="{BA8C37DF-E835-E877-05DF-584BAE41DFAE}"/>
          </ac:picMkLst>
        </pc:picChg>
        <pc:picChg chg="add mod">
          <ac:chgData name="Christine Gilzean" userId="602335a6-f9ee-4688-8f95-6cfa31cdbb25" providerId="ADAL" clId="{D82B6FBE-7DAD-469C-9FF1-CA5DC5FE9866}" dt="2024-06-19T17:25:09.786" v="101" actId="14100"/>
          <ac:picMkLst>
            <pc:docMk/>
            <pc:sldMk cId="753486150" sldId="261"/>
            <ac:picMk id="12" creationId="{0A8A81E9-D1AB-2060-8B16-C228943AD3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49155" y="4343400"/>
            <a:ext cx="4783754"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1043056"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521528" algn="l" defTabSz="1043056"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1043056" algn="l" defTabSz="1043056"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564584" algn="l" defTabSz="1043056"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2086112" algn="l" defTabSz="1043056"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101618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1 Cover">
    <p:spTree>
      <p:nvGrpSpPr>
        <p:cNvPr id="1" name=""/>
        <p:cNvGrpSpPr/>
        <p:nvPr/>
      </p:nvGrpSpPr>
      <p:grpSpPr>
        <a:xfrm>
          <a:off x="0" y="0"/>
          <a:ext cx="0" cy="0"/>
          <a:chOff x="0" y="0"/>
          <a:chExt cx="0" cy="0"/>
        </a:xfrm>
      </p:grpSpPr>
      <p:pic>
        <p:nvPicPr>
          <p:cNvPr id="3" name="Picture 2" descr="A blue and orange rectangles&#10;&#10;Description automatically generated">
            <a:extLst>
              <a:ext uri="{FF2B5EF4-FFF2-40B4-BE49-F238E27FC236}">
                <a16:creationId xmlns:a16="http://schemas.microsoft.com/office/drawing/2014/main" id="{1523B785-2B59-EDCF-63F2-8C5E58E48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0"/>
            <a:ext cx="10696774" cy="7558883"/>
          </a:xfrm>
          <a:prstGeom prst="rect">
            <a:avLst/>
          </a:prstGeom>
        </p:spPr>
      </p:pic>
      <p:sp>
        <p:nvSpPr>
          <p:cNvPr id="4" name="Text Placeholder 3"/>
          <p:cNvSpPr>
            <a:spLocks noGrp="1"/>
          </p:cNvSpPr>
          <p:nvPr>
            <p:ph type="body" sz="quarter" idx="12"/>
          </p:nvPr>
        </p:nvSpPr>
        <p:spPr>
          <a:xfrm>
            <a:off x="537785" y="6749129"/>
            <a:ext cx="6122929" cy="238125"/>
          </a:xfrm>
        </p:spPr>
        <p:txBody>
          <a:bodyPr/>
          <a:lstStyle>
            <a:lvl1pPr>
              <a:lnSpc>
                <a:spcPts val="1800"/>
              </a:lnSpc>
              <a:spcBef>
                <a:spcPts val="0"/>
              </a:spcBef>
              <a:spcAft>
                <a:spcPts val="0"/>
              </a:spcAft>
              <a:defRPr sz="1500" b="1" i="0" cap="all" baseline="0">
                <a:solidFill>
                  <a:srgbClr val="25303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ext Placeholder 11"/>
          <p:cNvSpPr>
            <a:spLocks noGrp="1"/>
          </p:cNvSpPr>
          <p:nvPr>
            <p:ph type="body" sz="quarter" idx="13"/>
          </p:nvPr>
        </p:nvSpPr>
        <p:spPr>
          <a:xfrm>
            <a:off x="1139715" y="7135167"/>
            <a:ext cx="5526436" cy="180222"/>
          </a:xfrm>
        </p:spPr>
        <p:txBody>
          <a:bodyPr/>
          <a:lstStyle>
            <a:lvl1pPr>
              <a:spcBef>
                <a:spcPts val="0"/>
              </a:spcBef>
              <a:spcAft>
                <a:spcPts val="0"/>
              </a:spcAft>
              <a:defRPr sz="95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p:cNvSpPr>
            <a:spLocks noGrp="1"/>
          </p:cNvSpPr>
          <p:nvPr>
            <p:ph type="body" sz="quarter" idx="10" hasCustomPrompt="1"/>
          </p:nvPr>
        </p:nvSpPr>
        <p:spPr>
          <a:xfrm>
            <a:off x="6716561" y="417423"/>
            <a:ext cx="3822063" cy="444500"/>
          </a:xfrm>
        </p:spPr>
        <p:txBody>
          <a:bodyPr/>
          <a:lstStyle>
            <a:lvl1pPr algn="l">
              <a:lnSpc>
                <a:spcPts val="3600"/>
              </a:lnSpc>
              <a:spcBef>
                <a:spcPts val="0"/>
              </a:spcBef>
              <a:spcAft>
                <a:spcPts val="0"/>
              </a:spcAft>
              <a:defRPr sz="2300" b="1" i="0" cap="all" spc="110"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endParaRPr lang="en-GB" dirty="0"/>
          </a:p>
        </p:txBody>
      </p:sp>
      <p:sp>
        <p:nvSpPr>
          <p:cNvPr id="18" name="Text Placeholder 17"/>
          <p:cNvSpPr>
            <a:spLocks noGrp="1"/>
          </p:cNvSpPr>
          <p:nvPr>
            <p:ph type="body" sz="quarter" idx="11"/>
          </p:nvPr>
        </p:nvSpPr>
        <p:spPr>
          <a:xfrm>
            <a:off x="527051" y="2460625"/>
            <a:ext cx="2040890" cy="3482975"/>
          </a:xfrm>
        </p:spPr>
        <p:txBody>
          <a:bodyPr/>
          <a:lstStyle>
            <a:lvl1pPr>
              <a:lnSpc>
                <a:spcPts val="1700"/>
              </a:lnSpc>
              <a:spcBef>
                <a:spcPts val="0"/>
              </a:spcBef>
              <a:spcAft>
                <a:spcPts val="1985"/>
              </a:spcAft>
              <a:defRPr sz="1500" b="1" i="0" cap="all" baseline="0">
                <a:solidFill>
                  <a:schemeClr val="bg1"/>
                </a:solidFill>
                <a:latin typeface="Arial" panose="020B0604020202020204" pitchFamily="34" charset="0"/>
                <a:cs typeface="Arial" panose="020B0604020202020204" pitchFamily="34" charset="0"/>
              </a:defRPr>
            </a:lvl1pPr>
            <a:lvl2pPr marL="128588" indent="-128588">
              <a:lnSpc>
                <a:spcPts val="1600"/>
              </a:lnSpc>
              <a:spcBef>
                <a:spcPts val="0"/>
              </a:spcBef>
              <a:spcAft>
                <a:spcPts val="1135"/>
              </a:spcAft>
              <a:buClr>
                <a:schemeClr val="accent1"/>
              </a:buClr>
              <a:buSzPct val="90000"/>
              <a:buFont typeface="Myriad Pro" pitchFamily="34" charset="0"/>
              <a:buChar char="&gt;"/>
              <a:defRPr sz="1200" b="1" i="0" cap="all" baseline="0">
                <a:solidFill>
                  <a:schemeClr val="bg1"/>
                </a:solidFill>
                <a:latin typeface="Arial" panose="020B0604020202020204" pitchFamily="34" charset="0"/>
                <a:cs typeface="Arial" panose="020B06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5093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670" y="3193416"/>
            <a:ext cx="2932430" cy="3747134"/>
          </a:xfrm>
        </p:spPr>
        <p:txBody>
          <a:bodyPr/>
          <a:lstStyle>
            <a:lvl1pPr>
              <a:defRPr cap="all"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3"/>
          </p:nvPr>
        </p:nvSpPr>
        <p:spPr>
          <a:xfrm>
            <a:off x="527050" y="1590675"/>
            <a:ext cx="6619875" cy="1190625"/>
          </a:xfrm>
        </p:spPr>
        <p:txBody>
          <a:bodyPr/>
          <a:lstStyle>
            <a:lvl1pPr>
              <a:lnSpc>
                <a:spcPts val="2000"/>
              </a:lnSpc>
              <a:spcBef>
                <a:spcPts val="0"/>
              </a:spcBef>
              <a:spcAft>
                <a:spcPts val="850"/>
              </a:spcAft>
              <a:defRPr sz="1600" b="1" i="0" cap="none" baseline="0">
                <a:latin typeface="Arial" panose="020B0604020202020204" pitchFamily="34" charset="0"/>
                <a:cs typeface="Arial" panose="020B0604020202020204" pitchFamily="34" charset="0"/>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dirty="0"/>
              <a:t>Click to edit Master text styles</a:t>
            </a:r>
          </a:p>
        </p:txBody>
      </p:sp>
      <p:sp>
        <p:nvSpPr>
          <p:cNvPr id="8" name="Picture Placeholder 7"/>
          <p:cNvSpPr>
            <a:spLocks noGrp="1"/>
          </p:cNvSpPr>
          <p:nvPr>
            <p:ph type="pic" sz="quarter" idx="14" hasCustomPrompt="1"/>
          </p:nvPr>
        </p:nvSpPr>
        <p:spPr>
          <a:xfrm>
            <a:off x="3886200" y="3248025"/>
            <a:ext cx="6280150" cy="3295650"/>
          </a:xfrm>
          <a:solidFill>
            <a:schemeClr val="bg2">
              <a:lumMod val="85000"/>
            </a:schemeClr>
          </a:solidFill>
        </p:spPr>
        <p:txBody>
          <a:bodyPr tIns="1224000"/>
          <a:lstStyle>
            <a:lvl1pPr algn="ctr">
              <a:defRPr sz="1100" b="0"/>
            </a:lvl1pPr>
          </a:lstStyle>
          <a:p>
            <a:r>
              <a:rPr lang="en-GB" dirty="0"/>
              <a:t>Insert image here</a:t>
            </a:r>
          </a:p>
        </p:txBody>
      </p:sp>
      <p:sp>
        <p:nvSpPr>
          <p:cNvPr id="4" name="Text Placeholder 3"/>
          <p:cNvSpPr>
            <a:spLocks noGrp="1"/>
          </p:cNvSpPr>
          <p:nvPr>
            <p:ph type="body" sz="quarter" idx="15"/>
          </p:nvPr>
        </p:nvSpPr>
        <p:spPr>
          <a:xfrm>
            <a:off x="6334125" y="581026"/>
            <a:ext cx="3838575" cy="133350"/>
          </a:xfrm>
        </p:spPr>
        <p:txBody>
          <a:bodyPr/>
          <a:lstStyle>
            <a:lvl1pPr algn="r">
              <a:defRPr sz="1000" b="1" i="0" cap="all" spc="70" baseline="0">
                <a:solidFill>
                  <a:schemeClr val="tx1"/>
                </a:solidFill>
                <a:latin typeface="Arial" panose="020B0604020202020204" pitchFamily="34" charset="0"/>
                <a:cs typeface="Arial" panose="020B0604020202020204" pitchFamily="34" charset="0"/>
              </a:defRPr>
            </a:lvl1pPr>
            <a:lvl2pPr algn="r">
              <a:defRPr sz="1000" cap="all">
                <a:solidFill>
                  <a:schemeClr val="tx1"/>
                </a:solidFill>
                <a:latin typeface="+mn-lt"/>
              </a:defRPr>
            </a:lvl2pPr>
            <a:lvl3pPr algn="r">
              <a:defRPr sz="1000" cap="all">
                <a:solidFill>
                  <a:schemeClr val="tx1"/>
                </a:solidFill>
                <a:latin typeface="+mn-lt"/>
              </a:defRPr>
            </a:lvl3pPr>
            <a:lvl4pPr algn="r">
              <a:defRPr sz="1000" cap="all">
                <a:solidFill>
                  <a:schemeClr val="tx1"/>
                </a:solidFill>
                <a:latin typeface="+mn-lt"/>
              </a:defRPr>
            </a:lvl4pPr>
            <a:lvl5pPr algn="r">
              <a:defRPr sz="1000" cap="all">
                <a:solidFill>
                  <a:schemeClr val="tx1"/>
                </a:solidFill>
                <a:latin typeface="+mn-lt"/>
              </a:defRPr>
            </a:lvl5pPr>
          </a:lstStyle>
          <a:p>
            <a:pPr lvl="0"/>
            <a:r>
              <a:rPr lang="en-US" dirty="0"/>
              <a:t>Click to edit Master text styles</a:t>
            </a:r>
          </a:p>
        </p:txBody>
      </p:sp>
    </p:spTree>
    <p:extLst>
      <p:ext uri="{BB962C8B-B14F-4D97-AF65-F5344CB8AC3E}">
        <p14:creationId xmlns:p14="http://schemas.microsoft.com/office/powerpoint/2010/main" val="412108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conten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4670" y="3193416"/>
            <a:ext cx="2932430" cy="3447097"/>
          </a:xfrm>
        </p:spPr>
        <p:txBody>
          <a:bodyPr/>
          <a:lstStyle>
            <a:lvl1pPr>
              <a:defRPr cap="all" baseline="0"/>
            </a:lvl1pPr>
          </a:lstStyle>
          <a:p>
            <a:r>
              <a:rPr lang="en-GB"/>
              <a:t>Level 1 heading</a:t>
            </a:r>
          </a:p>
          <a:p>
            <a:pPr lvl="1"/>
            <a:r>
              <a:rPr lang="en-GB"/>
              <a:t>Level 2 text</a:t>
            </a:r>
          </a:p>
          <a:p>
            <a:pPr lvl="2"/>
            <a:r>
              <a:rPr lang="en-GB"/>
              <a:t>Level 3 bullet</a:t>
            </a:r>
          </a:p>
        </p:txBody>
      </p:sp>
      <p:sp>
        <p:nvSpPr>
          <p:cNvPr id="5" name="Text Placeholder 4"/>
          <p:cNvSpPr>
            <a:spLocks noGrp="1"/>
          </p:cNvSpPr>
          <p:nvPr>
            <p:ph type="body" sz="quarter" idx="13"/>
          </p:nvPr>
        </p:nvSpPr>
        <p:spPr>
          <a:xfrm>
            <a:off x="527050" y="1590675"/>
            <a:ext cx="6526893" cy="1190625"/>
          </a:xfrm>
        </p:spPr>
        <p:txBody>
          <a:bodyPr/>
          <a:lstStyle>
            <a:lvl1pPr>
              <a:lnSpc>
                <a:spcPts val="2000"/>
              </a:lnSpc>
              <a:spcBef>
                <a:spcPts val="0"/>
              </a:spcBef>
              <a:spcAft>
                <a:spcPts val="850"/>
              </a:spcAft>
              <a:defRPr sz="1600" b="1" i="0" cap="none" baseline="0">
                <a:latin typeface="Arial" panose="020B0604020202020204" pitchFamily="34" charset="0"/>
                <a:cs typeface="Arial" panose="020B0604020202020204" pitchFamily="34" charset="0"/>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p:txBody>
      </p:sp>
      <p:sp>
        <p:nvSpPr>
          <p:cNvPr id="8" name="Picture Placeholder 7"/>
          <p:cNvSpPr>
            <a:spLocks noGrp="1"/>
          </p:cNvSpPr>
          <p:nvPr>
            <p:ph type="pic" sz="quarter" idx="14" hasCustomPrompt="1"/>
          </p:nvPr>
        </p:nvSpPr>
        <p:spPr>
          <a:xfrm>
            <a:off x="7228114" y="1606550"/>
            <a:ext cx="2938235" cy="2298700"/>
          </a:xfrm>
          <a:solidFill>
            <a:schemeClr val="bg2">
              <a:lumMod val="85000"/>
            </a:schemeClr>
          </a:solidFill>
        </p:spPr>
        <p:txBody>
          <a:bodyPr tIns="792000"/>
          <a:lstStyle>
            <a:lvl1pPr algn="ctr">
              <a:defRPr sz="1100" b="0"/>
            </a:lvl1pPr>
          </a:lstStyle>
          <a:p>
            <a:r>
              <a:rPr lang="en-GB"/>
              <a:t>Insert image here</a:t>
            </a:r>
          </a:p>
        </p:txBody>
      </p:sp>
      <p:sp>
        <p:nvSpPr>
          <p:cNvPr id="7" name="Content Placeholder 2"/>
          <p:cNvSpPr>
            <a:spLocks noGrp="1"/>
          </p:cNvSpPr>
          <p:nvPr>
            <p:ph idx="15" hasCustomPrompt="1"/>
          </p:nvPr>
        </p:nvSpPr>
        <p:spPr>
          <a:xfrm>
            <a:off x="3865699" y="3193416"/>
            <a:ext cx="2932430" cy="3447097"/>
          </a:xfrm>
        </p:spPr>
        <p:txBody>
          <a:bodyPr/>
          <a:lstStyle>
            <a:lvl1pPr>
              <a:defRPr cap="all" baseline="0"/>
            </a:lvl1pPr>
          </a:lstStyle>
          <a:p>
            <a:r>
              <a:rPr lang="en-GB" dirty="0"/>
              <a:t>Level 1 heading</a:t>
            </a:r>
          </a:p>
          <a:p>
            <a:pPr lvl="1"/>
            <a:r>
              <a:rPr lang="en-GB" dirty="0"/>
              <a:t>Level 2 text</a:t>
            </a:r>
          </a:p>
          <a:p>
            <a:pPr lvl="2"/>
            <a:r>
              <a:rPr lang="en-GB" dirty="0"/>
              <a:t>Level 3 bullet</a:t>
            </a:r>
          </a:p>
        </p:txBody>
      </p:sp>
      <p:sp>
        <p:nvSpPr>
          <p:cNvPr id="9" name="Picture Placeholder 7"/>
          <p:cNvSpPr>
            <a:spLocks noGrp="1"/>
          </p:cNvSpPr>
          <p:nvPr>
            <p:ph type="pic" sz="quarter" idx="16" hasCustomPrompt="1"/>
          </p:nvPr>
        </p:nvSpPr>
        <p:spPr>
          <a:xfrm>
            <a:off x="7228114" y="4330700"/>
            <a:ext cx="1392011" cy="2298700"/>
          </a:xfrm>
          <a:solidFill>
            <a:schemeClr val="bg2">
              <a:lumMod val="85000"/>
            </a:schemeClr>
          </a:solidFill>
        </p:spPr>
        <p:txBody>
          <a:bodyPr tIns="792000"/>
          <a:lstStyle>
            <a:lvl1pPr algn="ctr">
              <a:defRPr sz="1100" b="0"/>
            </a:lvl1pPr>
          </a:lstStyle>
          <a:p>
            <a:r>
              <a:rPr lang="en-GB"/>
              <a:t>Insert image here</a:t>
            </a:r>
          </a:p>
        </p:txBody>
      </p:sp>
      <p:sp>
        <p:nvSpPr>
          <p:cNvPr id="10" name="Picture Placeholder 7"/>
          <p:cNvSpPr>
            <a:spLocks noGrp="1"/>
          </p:cNvSpPr>
          <p:nvPr>
            <p:ph type="pic" sz="quarter" idx="17" hasCustomPrompt="1"/>
          </p:nvPr>
        </p:nvSpPr>
        <p:spPr>
          <a:xfrm>
            <a:off x="8774339" y="4330700"/>
            <a:ext cx="1392011" cy="2298700"/>
          </a:xfrm>
          <a:solidFill>
            <a:schemeClr val="bg2">
              <a:lumMod val="85000"/>
            </a:schemeClr>
          </a:solidFill>
        </p:spPr>
        <p:txBody>
          <a:bodyPr tIns="792000"/>
          <a:lstStyle>
            <a:lvl1pPr algn="ctr">
              <a:defRPr sz="1100" b="0"/>
            </a:lvl1pPr>
          </a:lstStyle>
          <a:p>
            <a:r>
              <a:rPr lang="en-GB"/>
              <a:t>Insert image here</a:t>
            </a:r>
          </a:p>
        </p:txBody>
      </p:sp>
      <p:sp>
        <p:nvSpPr>
          <p:cNvPr id="11" name="Text Placeholder 3"/>
          <p:cNvSpPr>
            <a:spLocks noGrp="1"/>
          </p:cNvSpPr>
          <p:nvPr>
            <p:ph type="body" sz="quarter" idx="18"/>
          </p:nvPr>
        </p:nvSpPr>
        <p:spPr>
          <a:xfrm>
            <a:off x="6334125" y="581026"/>
            <a:ext cx="3838575" cy="133350"/>
          </a:xfrm>
        </p:spPr>
        <p:txBody>
          <a:bodyPr/>
          <a:lstStyle>
            <a:lvl1pPr algn="r">
              <a:defRPr sz="1000" b="1" i="0" cap="all" spc="70" baseline="0">
                <a:solidFill>
                  <a:schemeClr val="tx1"/>
                </a:solidFill>
                <a:latin typeface="Arial" panose="020B0604020202020204" pitchFamily="34" charset="0"/>
                <a:cs typeface="Arial" panose="020B0604020202020204" pitchFamily="34" charset="0"/>
              </a:defRPr>
            </a:lvl1pPr>
            <a:lvl2pPr algn="r">
              <a:defRPr sz="1000" cap="all">
                <a:solidFill>
                  <a:schemeClr val="tx1"/>
                </a:solidFill>
                <a:latin typeface="+mn-lt"/>
              </a:defRPr>
            </a:lvl2pPr>
            <a:lvl3pPr algn="r">
              <a:defRPr sz="1000" cap="all">
                <a:solidFill>
                  <a:schemeClr val="tx1"/>
                </a:solidFill>
                <a:latin typeface="+mn-lt"/>
              </a:defRPr>
            </a:lvl3pPr>
            <a:lvl4pPr algn="r">
              <a:defRPr sz="1000" cap="all">
                <a:solidFill>
                  <a:schemeClr val="tx1"/>
                </a:solidFill>
                <a:latin typeface="+mn-lt"/>
              </a:defRPr>
            </a:lvl4pPr>
            <a:lvl5pPr algn="r">
              <a:defRPr sz="1000" cap="all">
                <a:solidFill>
                  <a:schemeClr val="tx1"/>
                </a:solidFill>
                <a:latin typeface="+mn-lt"/>
              </a:defRPr>
            </a:lvl5pPr>
          </a:lstStyle>
          <a:p>
            <a:pPr lvl="0"/>
            <a:r>
              <a:rPr lang="en-US" dirty="0"/>
              <a:t>Click to edit Master text styles</a:t>
            </a:r>
          </a:p>
        </p:txBody>
      </p:sp>
    </p:spTree>
    <p:extLst>
      <p:ext uri="{BB962C8B-B14F-4D97-AF65-F5344CB8AC3E}">
        <p14:creationId xmlns:p14="http://schemas.microsoft.com/office/powerpoint/2010/main" val="14703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mages with description">
    <p:spTree>
      <p:nvGrpSpPr>
        <p:cNvPr id="1" name=""/>
        <p:cNvGrpSpPr/>
        <p:nvPr/>
      </p:nvGrpSpPr>
      <p:grpSpPr>
        <a:xfrm>
          <a:off x="0" y="0"/>
          <a:ext cx="0" cy="0"/>
          <a:chOff x="0" y="0"/>
          <a:chExt cx="0" cy="0"/>
        </a:xfrm>
      </p:grpSpPr>
      <p:sp>
        <p:nvSpPr>
          <p:cNvPr id="7" name="Picture Placeholder 7"/>
          <p:cNvSpPr>
            <a:spLocks noGrp="1"/>
          </p:cNvSpPr>
          <p:nvPr>
            <p:ph type="pic" sz="quarter" idx="14" hasCustomPrompt="1"/>
          </p:nvPr>
        </p:nvSpPr>
        <p:spPr>
          <a:xfrm>
            <a:off x="3886200" y="1619250"/>
            <a:ext cx="2933700" cy="2257425"/>
          </a:xfrm>
          <a:solidFill>
            <a:schemeClr val="bg2">
              <a:lumMod val="85000"/>
            </a:schemeClr>
          </a:solidFill>
        </p:spPr>
        <p:txBody>
          <a:bodyPr tIns="720000"/>
          <a:lstStyle>
            <a:lvl1pPr algn="ctr">
              <a:defRPr sz="1100" b="0"/>
            </a:lvl1pPr>
          </a:lstStyle>
          <a:p>
            <a:r>
              <a:rPr lang="en-GB" dirty="0"/>
              <a:t>Insert image here</a:t>
            </a:r>
          </a:p>
        </p:txBody>
      </p:sp>
      <p:sp>
        <p:nvSpPr>
          <p:cNvPr id="8" name="Picture Placeholder 7"/>
          <p:cNvSpPr>
            <a:spLocks noGrp="1"/>
          </p:cNvSpPr>
          <p:nvPr>
            <p:ph type="pic" sz="quarter" idx="15" hasCustomPrompt="1"/>
          </p:nvPr>
        </p:nvSpPr>
        <p:spPr>
          <a:xfrm>
            <a:off x="7232650" y="1619250"/>
            <a:ext cx="2933700" cy="2257425"/>
          </a:xfrm>
          <a:solidFill>
            <a:schemeClr val="bg2">
              <a:lumMod val="85000"/>
            </a:schemeClr>
          </a:solidFill>
        </p:spPr>
        <p:txBody>
          <a:bodyPr tIns="720000"/>
          <a:lstStyle>
            <a:lvl1pPr algn="ctr">
              <a:defRPr sz="1100" b="0"/>
            </a:lvl1pPr>
          </a:lstStyle>
          <a:p>
            <a:r>
              <a:rPr lang="en-GB"/>
              <a:t>Insert image here</a:t>
            </a:r>
          </a:p>
        </p:txBody>
      </p:sp>
      <p:sp>
        <p:nvSpPr>
          <p:cNvPr id="9" name="Picture Placeholder 7"/>
          <p:cNvSpPr>
            <a:spLocks noGrp="1"/>
          </p:cNvSpPr>
          <p:nvPr>
            <p:ph type="pic" sz="quarter" idx="16" hasCustomPrompt="1"/>
          </p:nvPr>
        </p:nvSpPr>
        <p:spPr>
          <a:xfrm>
            <a:off x="3886200" y="4383088"/>
            <a:ext cx="2933700" cy="2257425"/>
          </a:xfrm>
          <a:solidFill>
            <a:schemeClr val="bg2">
              <a:lumMod val="85000"/>
            </a:schemeClr>
          </a:solidFill>
        </p:spPr>
        <p:txBody>
          <a:bodyPr tIns="720000"/>
          <a:lstStyle>
            <a:lvl1pPr algn="ctr">
              <a:defRPr sz="1100" b="0"/>
            </a:lvl1pPr>
          </a:lstStyle>
          <a:p>
            <a:r>
              <a:rPr lang="en-GB"/>
              <a:t>Insert image here</a:t>
            </a:r>
          </a:p>
        </p:txBody>
      </p:sp>
      <p:sp>
        <p:nvSpPr>
          <p:cNvPr id="10" name="Picture Placeholder 7"/>
          <p:cNvSpPr>
            <a:spLocks noGrp="1"/>
          </p:cNvSpPr>
          <p:nvPr>
            <p:ph type="pic" sz="quarter" idx="17" hasCustomPrompt="1"/>
          </p:nvPr>
        </p:nvSpPr>
        <p:spPr>
          <a:xfrm>
            <a:off x="7232650" y="4383088"/>
            <a:ext cx="2933700" cy="2257425"/>
          </a:xfrm>
          <a:solidFill>
            <a:schemeClr val="bg2">
              <a:lumMod val="85000"/>
            </a:schemeClr>
          </a:solidFill>
        </p:spPr>
        <p:txBody>
          <a:bodyPr tIns="720000"/>
          <a:lstStyle>
            <a:lvl1pPr algn="ctr">
              <a:defRPr sz="1100" b="0"/>
            </a:lvl1pPr>
          </a:lstStyle>
          <a:p>
            <a:r>
              <a:rPr lang="en-GB"/>
              <a:t>Insert image here</a:t>
            </a:r>
          </a:p>
        </p:txBody>
      </p:sp>
      <p:sp>
        <p:nvSpPr>
          <p:cNvPr id="11" name="Text Placeholder 10"/>
          <p:cNvSpPr>
            <a:spLocks noGrp="1"/>
          </p:cNvSpPr>
          <p:nvPr>
            <p:ph type="body" sz="quarter" idx="18" hasCustomPrompt="1"/>
          </p:nvPr>
        </p:nvSpPr>
        <p:spPr>
          <a:xfrm>
            <a:off x="527050" y="1581025"/>
            <a:ext cx="3073400" cy="5059488"/>
          </a:xfrm>
        </p:spPr>
        <p:txBody>
          <a:bodyPr/>
          <a:lstStyle>
            <a:lvl1pPr>
              <a:defRPr cap="all" baseline="0"/>
            </a:lvl1pPr>
          </a:lstStyle>
          <a:p>
            <a:r>
              <a:rPr lang="en-GB"/>
              <a:t>Level 1 heading</a:t>
            </a:r>
          </a:p>
          <a:p>
            <a:pPr lvl="1"/>
            <a:r>
              <a:rPr lang="en-GB"/>
              <a:t>Level 2 text</a:t>
            </a:r>
          </a:p>
          <a:p>
            <a:pPr lvl="2"/>
            <a:r>
              <a:rPr lang="en-GB"/>
              <a:t>Level 3 bullet</a:t>
            </a:r>
          </a:p>
        </p:txBody>
      </p:sp>
      <p:sp>
        <p:nvSpPr>
          <p:cNvPr id="12" name="Text Placeholder 3"/>
          <p:cNvSpPr>
            <a:spLocks noGrp="1"/>
          </p:cNvSpPr>
          <p:nvPr>
            <p:ph type="body" sz="quarter" idx="19"/>
          </p:nvPr>
        </p:nvSpPr>
        <p:spPr>
          <a:xfrm>
            <a:off x="6334125" y="581026"/>
            <a:ext cx="3838575" cy="133350"/>
          </a:xfrm>
        </p:spPr>
        <p:txBody>
          <a:bodyPr/>
          <a:lstStyle>
            <a:lvl1pPr algn="r">
              <a:defRPr sz="1000" b="1" i="0" cap="all" spc="70" baseline="0">
                <a:solidFill>
                  <a:schemeClr val="tx1"/>
                </a:solidFill>
                <a:latin typeface="Arial" panose="020B0604020202020204" pitchFamily="34" charset="0"/>
                <a:cs typeface="Arial" panose="020B0604020202020204" pitchFamily="34" charset="0"/>
              </a:defRPr>
            </a:lvl1pPr>
            <a:lvl2pPr algn="r">
              <a:defRPr sz="1000" cap="all">
                <a:solidFill>
                  <a:schemeClr val="tx1"/>
                </a:solidFill>
                <a:latin typeface="+mn-lt"/>
              </a:defRPr>
            </a:lvl2pPr>
            <a:lvl3pPr algn="r">
              <a:defRPr sz="1000" cap="all">
                <a:solidFill>
                  <a:schemeClr val="tx1"/>
                </a:solidFill>
                <a:latin typeface="+mn-lt"/>
              </a:defRPr>
            </a:lvl3pPr>
            <a:lvl4pPr algn="r">
              <a:defRPr sz="1000" cap="all">
                <a:solidFill>
                  <a:schemeClr val="tx1"/>
                </a:solidFill>
                <a:latin typeface="+mn-lt"/>
              </a:defRPr>
            </a:lvl4pPr>
            <a:lvl5pPr algn="r">
              <a:defRPr sz="1000" cap="all">
                <a:solidFill>
                  <a:schemeClr val="tx1"/>
                </a:solidFill>
                <a:latin typeface="+mn-lt"/>
              </a:defRPr>
            </a:lvl5pPr>
          </a:lstStyle>
          <a:p>
            <a:pPr lvl="0"/>
            <a:r>
              <a:rPr lang="en-US" dirty="0"/>
              <a:t>Click to edit Master text styles</a:t>
            </a:r>
          </a:p>
        </p:txBody>
      </p:sp>
    </p:spTree>
    <p:extLst>
      <p:ext uri="{BB962C8B-B14F-4D97-AF65-F5344CB8AC3E}">
        <p14:creationId xmlns:p14="http://schemas.microsoft.com/office/powerpoint/2010/main" val="75774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with table spa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4670" y="1571442"/>
            <a:ext cx="2932430" cy="834301"/>
          </a:xfrm>
        </p:spPr>
        <p:txBody>
          <a:bodyPr/>
          <a:lstStyle>
            <a:lvl1pPr>
              <a:defRPr cap="all" baseline="0"/>
            </a:lvl1pPr>
          </a:lstStyle>
          <a:p>
            <a:r>
              <a:rPr lang="en-GB"/>
              <a:t>Level 1 heading</a:t>
            </a:r>
          </a:p>
          <a:p>
            <a:pPr lvl="1"/>
            <a:r>
              <a:rPr lang="en-GB"/>
              <a:t>Level 2 text</a:t>
            </a:r>
          </a:p>
          <a:p>
            <a:pPr lvl="2"/>
            <a:r>
              <a:rPr lang="en-GB"/>
              <a:t>Level 3 bullet</a:t>
            </a:r>
          </a:p>
        </p:txBody>
      </p:sp>
      <p:sp>
        <p:nvSpPr>
          <p:cNvPr id="8" name="Picture Placeholder 7"/>
          <p:cNvSpPr>
            <a:spLocks noGrp="1"/>
          </p:cNvSpPr>
          <p:nvPr>
            <p:ph type="pic" sz="quarter" idx="14" hasCustomPrompt="1"/>
          </p:nvPr>
        </p:nvSpPr>
        <p:spPr>
          <a:xfrm>
            <a:off x="527050" y="2587442"/>
            <a:ext cx="2916464" cy="1394249"/>
          </a:xfrm>
          <a:noFill/>
        </p:spPr>
        <p:txBody>
          <a:bodyPr tIns="684000"/>
          <a:lstStyle>
            <a:lvl1pPr algn="ctr">
              <a:defRPr sz="1100" b="0"/>
            </a:lvl1pPr>
          </a:lstStyle>
          <a:p>
            <a:r>
              <a:rPr lang="en-GB"/>
              <a:t>Insert image here</a:t>
            </a:r>
          </a:p>
        </p:txBody>
      </p:sp>
      <p:sp>
        <p:nvSpPr>
          <p:cNvPr id="7" name="Picture Placeholder 7"/>
          <p:cNvSpPr>
            <a:spLocks noGrp="1"/>
          </p:cNvSpPr>
          <p:nvPr>
            <p:ph type="pic" sz="quarter" idx="15" hasCustomPrompt="1"/>
          </p:nvPr>
        </p:nvSpPr>
        <p:spPr>
          <a:xfrm>
            <a:off x="3897086" y="1606550"/>
            <a:ext cx="2916464" cy="5025345"/>
          </a:xfrm>
          <a:solidFill>
            <a:schemeClr val="bg2">
              <a:lumMod val="85000"/>
            </a:schemeClr>
          </a:solidFill>
        </p:spPr>
        <p:txBody>
          <a:bodyPr tIns="2088000"/>
          <a:lstStyle>
            <a:lvl1pPr algn="ctr">
              <a:defRPr sz="1100" b="0"/>
            </a:lvl1pPr>
          </a:lstStyle>
          <a:p>
            <a:r>
              <a:rPr lang="en-GB"/>
              <a:t>Insert image here</a:t>
            </a:r>
          </a:p>
        </p:txBody>
      </p:sp>
      <p:sp>
        <p:nvSpPr>
          <p:cNvPr id="9" name="Picture Placeholder 7"/>
          <p:cNvSpPr>
            <a:spLocks noGrp="1"/>
          </p:cNvSpPr>
          <p:nvPr>
            <p:ph type="pic" sz="quarter" idx="16" hasCustomPrompt="1"/>
          </p:nvPr>
        </p:nvSpPr>
        <p:spPr>
          <a:xfrm>
            <a:off x="7249886" y="4359747"/>
            <a:ext cx="1373414" cy="2249261"/>
          </a:xfrm>
          <a:solidFill>
            <a:schemeClr val="bg2">
              <a:lumMod val="85000"/>
            </a:schemeClr>
          </a:solidFill>
        </p:spPr>
        <p:txBody>
          <a:bodyPr tIns="684000"/>
          <a:lstStyle>
            <a:lvl1pPr algn="ctr">
              <a:defRPr sz="1100" b="0"/>
            </a:lvl1pPr>
          </a:lstStyle>
          <a:p>
            <a:r>
              <a:rPr lang="en-GB"/>
              <a:t>Insert image here</a:t>
            </a:r>
          </a:p>
        </p:txBody>
      </p:sp>
      <p:sp>
        <p:nvSpPr>
          <p:cNvPr id="10" name="Picture Placeholder 7"/>
          <p:cNvSpPr>
            <a:spLocks noGrp="1"/>
          </p:cNvSpPr>
          <p:nvPr>
            <p:ph type="pic" sz="quarter" idx="17" hasCustomPrompt="1"/>
          </p:nvPr>
        </p:nvSpPr>
        <p:spPr>
          <a:xfrm>
            <a:off x="527050" y="4344779"/>
            <a:ext cx="2916464" cy="2264229"/>
          </a:xfrm>
          <a:solidFill>
            <a:schemeClr val="bg2">
              <a:lumMod val="85000"/>
            </a:schemeClr>
          </a:solidFill>
        </p:spPr>
        <p:txBody>
          <a:bodyPr tIns="684000"/>
          <a:lstStyle>
            <a:lvl1pPr algn="ctr">
              <a:defRPr sz="1100" b="0"/>
            </a:lvl1pPr>
          </a:lstStyle>
          <a:p>
            <a:r>
              <a:rPr lang="en-GB"/>
              <a:t>Insert image here</a:t>
            </a:r>
          </a:p>
        </p:txBody>
      </p:sp>
      <p:sp>
        <p:nvSpPr>
          <p:cNvPr id="11" name="Picture Placeholder 7"/>
          <p:cNvSpPr>
            <a:spLocks noGrp="1"/>
          </p:cNvSpPr>
          <p:nvPr>
            <p:ph type="pic" sz="quarter" idx="18" hasCustomPrompt="1"/>
          </p:nvPr>
        </p:nvSpPr>
        <p:spPr>
          <a:xfrm>
            <a:off x="7249886" y="1606550"/>
            <a:ext cx="2916464" cy="2249261"/>
          </a:xfrm>
          <a:solidFill>
            <a:schemeClr val="bg2">
              <a:lumMod val="85000"/>
            </a:schemeClr>
          </a:solidFill>
        </p:spPr>
        <p:txBody>
          <a:bodyPr tIns="684000"/>
          <a:lstStyle>
            <a:lvl1pPr algn="ctr">
              <a:defRPr sz="1100" b="0"/>
            </a:lvl1pPr>
          </a:lstStyle>
          <a:p>
            <a:r>
              <a:rPr lang="en-GB"/>
              <a:t>Insert image here</a:t>
            </a:r>
          </a:p>
        </p:txBody>
      </p:sp>
      <p:sp>
        <p:nvSpPr>
          <p:cNvPr id="12" name="Picture Placeholder 7"/>
          <p:cNvSpPr>
            <a:spLocks noGrp="1"/>
          </p:cNvSpPr>
          <p:nvPr>
            <p:ph type="pic" sz="quarter" idx="19" hasCustomPrompt="1"/>
          </p:nvPr>
        </p:nvSpPr>
        <p:spPr>
          <a:xfrm>
            <a:off x="8785225" y="4359747"/>
            <a:ext cx="1373414" cy="2249261"/>
          </a:xfrm>
          <a:solidFill>
            <a:schemeClr val="bg2">
              <a:lumMod val="85000"/>
            </a:schemeClr>
          </a:solidFill>
        </p:spPr>
        <p:txBody>
          <a:bodyPr tIns="684000"/>
          <a:lstStyle>
            <a:lvl1pPr algn="ctr">
              <a:defRPr sz="1100" b="0"/>
            </a:lvl1pPr>
          </a:lstStyle>
          <a:p>
            <a:r>
              <a:rPr lang="en-GB"/>
              <a:t>Insert image here</a:t>
            </a:r>
          </a:p>
        </p:txBody>
      </p:sp>
      <p:sp>
        <p:nvSpPr>
          <p:cNvPr id="13" name="Text Placeholder 3"/>
          <p:cNvSpPr>
            <a:spLocks noGrp="1"/>
          </p:cNvSpPr>
          <p:nvPr>
            <p:ph type="body" sz="quarter" idx="20"/>
          </p:nvPr>
        </p:nvSpPr>
        <p:spPr>
          <a:xfrm>
            <a:off x="6334125" y="581026"/>
            <a:ext cx="3838575" cy="133350"/>
          </a:xfrm>
        </p:spPr>
        <p:txBody>
          <a:bodyPr/>
          <a:lstStyle>
            <a:lvl1pPr algn="r">
              <a:defRPr sz="1000" b="1" i="0" cap="all" spc="70" baseline="0">
                <a:solidFill>
                  <a:schemeClr val="tx1"/>
                </a:solidFill>
                <a:latin typeface="Arial" panose="020B0604020202020204" pitchFamily="34" charset="0"/>
                <a:cs typeface="Arial" panose="020B0604020202020204" pitchFamily="34" charset="0"/>
              </a:defRPr>
            </a:lvl1pPr>
            <a:lvl2pPr algn="r">
              <a:defRPr sz="1000" cap="all">
                <a:solidFill>
                  <a:schemeClr val="tx1"/>
                </a:solidFill>
                <a:latin typeface="+mn-lt"/>
              </a:defRPr>
            </a:lvl2pPr>
            <a:lvl3pPr algn="r">
              <a:defRPr sz="1000" cap="all">
                <a:solidFill>
                  <a:schemeClr val="tx1"/>
                </a:solidFill>
                <a:latin typeface="+mn-lt"/>
              </a:defRPr>
            </a:lvl3pPr>
            <a:lvl4pPr algn="r">
              <a:defRPr sz="1000" cap="all">
                <a:solidFill>
                  <a:schemeClr val="tx1"/>
                </a:solidFill>
                <a:latin typeface="+mn-lt"/>
              </a:defRPr>
            </a:lvl4pPr>
            <a:lvl5pPr algn="r">
              <a:defRPr sz="1000" cap="all">
                <a:solidFill>
                  <a:schemeClr val="tx1"/>
                </a:solidFill>
                <a:latin typeface="+mn-lt"/>
              </a:defRPr>
            </a:lvl5pPr>
          </a:lstStyle>
          <a:p>
            <a:pPr lvl="0"/>
            <a:r>
              <a:rPr lang="en-US" dirty="0"/>
              <a:t>Click to edit Master text styles</a:t>
            </a:r>
          </a:p>
        </p:txBody>
      </p:sp>
    </p:spTree>
    <p:extLst>
      <p:ext uri="{BB962C8B-B14F-4D97-AF65-F5344CB8AC3E}">
        <p14:creationId xmlns:p14="http://schemas.microsoft.com/office/powerpoint/2010/main" val="207922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ith map">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4670" y="1579769"/>
            <a:ext cx="2932430" cy="4175572"/>
          </a:xfrm>
        </p:spPr>
        <p:txBody>
          <a:bodyPr/>
          <a:lstStyle>
            <a:lvl1pPr>
              <a:defRPr cap="all" baseline="0"/>
            </a:lvl1pPr>
          </a:lstStyle>
          <a:p>
            <a:r>
              <a:rPr lang="en-GB"/>
              <a:t>Level 1 heading</a:t>
            </a:r>
          </a:p>
          <a:p>
            <a:pPr lvl="1"/>
            <a:r>
              <a:rPr lang="en-GB"/>
              <a:t>Level 2 text</a:t>
            </a:r>
          </a:p>
          <a:p>
            <a:pPr lvl="2"/>
            <a:r>
              <a:rPr lang="en-GB"/>
              <a:t>Level 3 bullet</a:t>
            </a:r>
          </a:p>
        </p:txBody>
      </p:sp>
      <p:sp>
        <p:nvSpPr>
          <p:cNvPr id="8" name="Picture Placeholder 7"/>
          <p:cNvSpPr>
            <a:spLocks noGrp="1"/>
          </p:cNvSpPr>
          <p:nvPr>
            <p:ph type="pic" sz="quarter" idx="14" hasCustomPrompt="1"/>
          </p:nvPr>
        </p:nvSpPr>
        <p:spPr>
          <a:xfrm>
            <a:off x="7221071" y="1594036"/>
            <a:ext cx="2945279" cy="3515845"/>
          </a:xfrm>
          <a:solidFill>
            <a:schemeClr val="bg2">
              <a:lumMod val="85000"/>
            </a:schemeClr>
          </a:solidFill>
        </p:spPr>
        <p:txBody>
          <a:bodyPr tIns="1296000"/>
          <a:lstStyle>
            <a:lvl1pPr algn="ctr">
              <a:defRPr sz="1100" b="0"/>
            </a:lvl1pPr>
          </a:lstStyle>
          <a:p>
            <a:r>
              <a:rPr lang="en-GB" dirty="0"/>
              <a:t>Insert location plan here</a:t>
            </a:r>
          </a:p>
          <a:p>
            <a:endParaRPr lang="en-GB" dirty="0"/>
          </a:p>
        </p:txBody>
      </p:sp>
      <p:sp>
        <p:nvSpPr>
          <p:cNvPr id="7" name="Content Placeholder 2"/>
          <p:cNvSpPr>
            <a:spLocks noGrp="1"/>
          </p:cNvSpPr>
          <p:nvPr>
            <p:ph idx="15" hasCustomPrompt="1"/>
          </p:nvPr>
        </p:nvSpPr>
        <p:spPr>
          <a:xfrm>
            <a:off x="3869541" y="1579769"/>
            <a:ext cx="2932430" cy="4175572"/>
          </a:xfrm>
        </p:spPr>
        <p:txBody>
          <a:bodyPr/>
          <a:lstStyle>
            <a:lvl1pPr>
              <a:defRPr cap="all" baseline="0"/>
            </a:lvl1pPr>
          </a:lstStyle>
          <a:p>
            <a:r>
              <a:rPr lang="en-GB"/>
              <a:t>Level 1 heading</a:t>
            </a:r>
          </a:p>
          <a:p>
            <a:pPr lvl="1"/>
            <a:r>
              <a:rPr lang="en-GB"/>
              <a:t>Level 2 text</a:t>
            </a:r>
          </a:p>
          <a:p>
            <a:pPr lvl="2"/>
            <a:r>
              <a:rPr lang="en-GB"/>
              <a:t>Level 3 bullet</a:t>
            </a:r>
          </a:p>
        </p:txBody>
      </p:sp>
      <p:sp>
        <p:nvSpPr>
          <p:cNvPr id="12" name="Rectangle 11"/>
          <p:cNvSpPr/>
          <p:nvPr userDrawn="1"/>
        </p:nvSpPr>
        <p:spPr>
          <a:xfrm>
            <a:off x="-1587" y="6182043"/>
            <a:ext cx="10693400" cy="13792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22000" tIns="0" rIns="457200" bIns="0" numCol="1" spcCol="0" rtlCol="0" fromWordArt="0" anchor="ctr" anchorCtr="0" forceAA="0" compatLnSpc="1">
            <a:prstTxWarp prst="textNoShape">
              <a:avLst/>
            </a:prstTxWarp>
            <a:noAutofit/>
          </a:bodyPr>
          <a:lstStyle/>
          <a:p>
            <a:pPr>
              <a:lnSpc>
                <a:spcPts val="1100"/>
              </a:lnSpc>
              <a:spcAft>
                <a:spcPts val="567"/>
              </a:spcAft>
            </a:pPr>
            <a:r>
              <a:rPr lang="en-GB" sz="850" b="1" i="0" dirty="0">
                <a:solidFill>
                  <a:schemeClr val="tx2"/>
                </a:solidFill>
                <a:effectLst/>
                <a:latin typeface="Arial" panose="020B0604020202020204" pitchFamily="34" charset="0"/>
                <a:ea typeface="Myriad Pro Light"/>
                <a:cs typeface="Arial" panose="020B0604020202020204" pitchFamily="34" charset="0"/>
              </a:rPr>
              <a:t>For further information or viewing arrangements please contact the sole agents:</a:t>
            </a:r>
          </a:p>
          <a:p>
            <a:pPr>
              <a:lnSpc>
                <a:spcPts val="1100"/>
              </a:lnSpc>
              <a:spcAft>
                <a:spcPts val="0"/>
              </a:spcAft>
            </a:pPr>
            <a:r>
              <a:rPr lang="en-GB" sz="850" b="1" i="0" dirty="0">
                <a:solidFill>
                  <a:srgbClr val="25303B"/>
                </a:solidFill>
                <a:effectLst/>
                <a:latin typeface="Arial" panose="020B0604020202020204" pitchFamily="34" charset="0"/>
                <a:ea typeface="Myriad Pro Light"/>
                <a:cs typeface="Arial" panose="020B0604020202020204" pitchFamily="34" charset="0"/>
              </a:rPr>
              <a:t>Shepherd  Chartered Surveyors    </a:t>
            </a:r>
          </a:p>
          <a:p>
            <a:pPr>
              <a:lnSpc>
                <a:spcPts val="1100"/>
              </a:lnSpc>
              <a:spcAft>
                <a:spcPts val="567"/>
              </a:spcAft>
            </a:pPr>
            <a:r>
              <a:rPr lang="en-GB" sz="850" b="0" dirty="0">
                <a:solidFill>
                  <a:srgbClr val="25303B"/>
                </a:solidFill>
                <a:effectLst/>
                <a:latin typeface="Arial" panose="020B0604020202020204" pitchFamily="34" charset="0"/>
                <a:ea typeface="Myriad Pro Light"/>
                <a:cs typeface="Arial" panose="020B0604020202020204" pitchFamily="34" charset="0"/>
              </a:rPr>
              <a:t> </a:t>
            </a:r>
          </a:p>
          <a:p>
            <a:pPr>
              <a:lnSpc>
                <a:spcPts val="650"/>
              </a:lnSpc>
              <a:spcAft>
                <a:spcPts val="0"/>
              </a:spcAft>
            </a:pPr>
            <a:endParaRPr lang="en-GB" sz="500" b="0" spc="-10" baseline="0" dirty="0">
              <a:solidFill>
                <a:schemeClr val="tx1"/>
              </a:solidFill>
              <a:effectLst/>
              <a:latin typeface="Arial" panose="020B0604020202020204" pitchFamily="34" charset="0"/>
              <a:ea typeface="Myriad Pro Light"/>
              <a:cs typeface="Arial" panose="020B0604020202020204" pitchFamily="34" charset="0"/>
            </a:endParaRPr>
          </a:p>
          <a:p>
            <a:pPr>
              <a:lnSpc>
                <a:spcPts val="650"/>
              </a:lnSpc>
              <a:spcAft>
                <a:spcPts val="0"/>
              </a:spcAft>
            </a:pPr>
            <a:endParaRPr lang="en-GB" sz="500" b="0" spc="-10" baseline="0" dirty="0">
              <a:solidFill>
                <a:schemeClr val="tx1"/>
              </a:solidFill>
              <a:effectLst/>
              <a:latin typeface="Arial" panose="020B0604020202020204" pitchFamily="34" charset="0"/>
              <a:ea typeface="Myriad Pro Light"/>
              <a:cs typeface="Arial" panose="020B0604020202020204" pitchFamily="34" charset="0"/>
            </a:endParaRPr>
          </a:p>
          <a:p>
            <a:pPr>
              <a:lnSpc>
                <a:spcPts val="650"/>
              </a:lnSpc>
              <a:spcAft>
                <a:spcPts val="0"/>
              </a:spcAft>
            </a:pPr>
            <a:r>
              <a:rPr lang="en-GB" sz="500" b="0" spc="-10" baseline="0" dirty="0">
                <a:solidFill>
                  <a:schemeClr val="tx1"/>
                </a:solidFill>
                <a:effectLst/>
                <a:latin typeface="Arial" panose="020B0604020202020204" pitchFamily="34" charset="0"/>
                <a:ea typeface="Myriad Pro Light"/>
                <a:cs typeface="Arial" panose="020B0604020202020204" pitchFamily="34" charset="0"/>
              </a:rPr>
              <a:t>J &amp; E Shepherd for themselves and for the vendors or lessors of this property whose agents they are, give notice that: (</a:t>
            </a:r>
            <a:r>
              <a:rPr lang="en-GB" sz="500" b="0" spc="-10" baseline="0" dirty="0" err="1">
                <a:solidFill>
                  <a:schemeClr val="tx1"/>
                </a:solidFill>
                <a:effectLst/>
                <a:latin typeface="Arial" panose="020B0604020202020204" pitchFamily="34" charset="0"/>
                <a:ea typeface="Myriad Pro Light"/>
                <a:cs typeface="Arial" panose="020B0604020202020204" pitchFamily="34" charset="0"/>
              </a:rPr>
              <a:t>i</a:t>
            </a:r>
            <a:r>
              <a:rPr lang="en-GB" sz="500" b="0" spc="-10" baseline="0" dirty="0">
                <a:solidFill>
                  <a:schemeClr val="tx1"/>
                </a:solidFill>
                <a:effectLst/>
                <a:latin typeface="Arial" panose="020B0604020202020204" pitchFamily="34" charset="0"/>
                <a:ea typeface="Myriad Pro Light"/>
                <a:cs typeface="Arial" panose="020B0604020202020204" pitchFamily="34" charset="0"/>
              </a:rPr>
              <a:t>) the particulars and plan are set out as a general outline for the guidance of intending purchasers or lessees, and do not constitute, nor constitute part of, an offer or contract (ii) all </a:t>
            </a:r>
          </a:p>
          <a:p>
            <a:pPr>
              <a:lnSpc>
                <a:spcPts val="650"/>
              </a:lnSpc>
              <a:spcAft>
                <a:spcPts val="0"/>
              </a:spcAft>
            </a:pPr>
            <a:r>
              <a:rPr lang="en-GB" sz="500" b="0" spc="-10" baseline="0" dirty="0">
                <a:solidFill>
                  <a:schemeClr val="tx1"/>
                </a:solidFill>
                <a:effectLst/>
                <a:latin typeface="Arial" panose="020B0604020202020204" pitchFamily="34" charset="0"/>
                <a:ea typeface="Myriad Pro Light"/>
                <a:cs typeface="Arial" panose="020B0604020202020204" pitchFamily="34" charset="0"/>
              </a:rPr>
              <a:t>descriptions, dimensions, references to condition and necessary permissions for use and occupation, and other details are given in good faith and are believed to be correct at the date of first issue but any intending purchasers or tenants should not rely on them as statements or representations of fact </a:t>
            </a:r>
          </a:p>
          <a:p>
            <a:pPr>
              <a:lnSpc>
                <a:spcPts val="650"/>
              </a:lnSpc>
              <a:spcAft>
                <a:spcPts val="0"/>
              </a:spcAft>
            </a:pPr>
            <a:r>
              <a:rPr lang="en-GB" sz="500" b="0" spc="-10" baseline="0" dirty="0">
                <a:solidFill>
                  <a:schemeClr val="tx1"/>
                </a:solidFill>
                <a:effectLst/>
                <a:latin typeface="Arial" panose="020B0604020202020204" pitchFamily="34" charset="0"/>
                <a:ea typeface="Myriad Pro Light"/>
                <a:cs typeface="Arial" panose="020B0604020202020204" pitchFamily="34" charset="0"/>
              </a:rPr>
              <a:t>but must satisfy themselves by inspection or otherwise as to the correctness of each of them; (iii) no person in the employment of J &amp; E Shepherd has any authority to make or give any representation or warranty whatever  in relation to this property; (iv) all prices and rentals are quoted exclusive of VAT</a:t>
            </a:r>
          </a:p>
          <a:p>
            <a:pPr>
              <a:lnSpc>
                <a:spcPts val="650"/>
              </a:lnSpc>
              <a:spcAft>
                <a:spcPts val="0"/>
              </a:spcAft>
            </a:pPr>
            <a:r>
              <a:rPr lang="en-GB" sz="500" b="0" spc="-10" baseline="0" dirty="0">
                <a:solidFill>
                  <a:schemeClr val="tx1"/>
                </a:solidFill>
                <a:effectLst/>
                <a:latin typeface="Arial" panose="020B0604020202020204" pitchFamily="34" charset="0"/>
                <a:ea typeface="Myriad Pro Light"/>
                <a:cs typeface="Arial" panose="020B0604020202020204" pitchFamily="34" charset="0"/>
              </a:rPr>
              <a:t>unless otherwise stated. Prospective purchasers/lessees must satisfy themselves independently as to the incidence of  VAT in respect of any </a:t>
            </a:r>
            <a:r>
              <a:rPr lang="en-GB" sz="500" b="0" kern="1200" spc="-10" baseline="0" dirty="0">
                <a:solidFill>
                  <a:schemeClr val="tx1"/>
                </a:solidFill>
                <a:effectLst/>
                <a:latin typeface="Arial" panose="020B0604020202020204" pitchFamily="34" charset="0"/>
                <a:ea typeface="Myriad Pro Light"/>
                <a:cs typeface="Arial" panose="020B0604020202020204" pitchFamily="34" charset="0"/>
              </a:rPr>
              <a:t>transaction. We comply with the Money Laundering, Terrorist Financing and Transfer of Fund Regulations 2017.</a:t>
            </a:r>
          </a:p>
        </p:txBody>
      </p:sp>
      <p:cxnSp>
        <p:nvCxnSpPr>
          <p:cNvPr id="13" name="Straight Connector 12"/>
          <p:cNvCxnSpPr/>
          <p:nvPr userDrawn="1"/>
        </p:nvCxnSpPr>
        <p:spPr>
          <a:xfrm>
            <a:off x="-1113" y="6182485"/>
            <a:ext cx="10691495" cy="0"/>
          </a:xfrm>
          <a:prstGeom prst="line">
            <a:avLst/>
          </a:prstGeom>
          <a:ln w="6350">
            <a:solidFill>
              <a:srgbClr val="808B94"/>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p:nvPr>
        </p:nvSpPr>
        <p:spPr>
          <a:xfrm>
            <a:off x="6334125" y="581026"/>
            <a:ext cx="3838575" cy="133350"/>
          </a:xfrm>
        </p:spPr>
        <p:txBody>
          <a:bodyPr/>
          <a:lstStyle>
            <a:lvl1pPr algn="r">
              <a:defRPr sz="1000" b="1" i="0" cap="all" spc="70" baseline="0">
                <a:solidFill>
                  <a:schemeClr val="tx1"/>
                </a:solidFill>
                <a:latin typeface="Arial" panose="020B0604020202020204" pitchFamily="34" charset="0"/>
                <a:cs typeface="Arial" panose="020B0604020202020204" pitchFamily="34" charset="0"/>
              </a:defRPr>
            </a:lvl1pPr>
            <a:lvl2pPr algn="r">
              <a:defRPr sz="1000" cap="all">
                <a:solidFill>
                  <a:schemeClr val="tx1"/>
                </a:solidFill>
                <a:latin typeface="+mn-lt"/>
              </a:defRPr>
            </a:lvl2pPr>
            <a:lvl3pPr algn="r">
              <a:defRPr sz="1000" cap="all">
                <a:solidFill>
                  <a:schemeClr val="tx1"/>
                </a:solidFill>
                <a:latin typeface="+mn-lt"/>
              </a:defRPr>
            </a:lvl3pPr>
            <a:lvl4pPr algn="r">
              <a:defRPr sz="1000" cap="all">
                <a:solidFill>
                  <a:schemeClr val="tx1"/>
                </a:solidFill>
                <a:latin typeface="+mn-lt"/>
              </a:defRPr>
            </a:lvl4pPr>
            <a:lvl5pPr algn="r">
              <a:defRPr sz="1000" cap="all">
                <a:solidFill>
                  <a:schemeClr val="tx1"/>
                </a:solidFill>
                <a:latin typeface="+mn-lt"/>
              </a:defRPr>
            </a:lvl5pPr>
          </a:lstStyle>
          <a:p>
            <a:pPr lvl="0"/>
            <a:r>
              <a:rPr lang="en-US" dirty="0"/>
              <a:t>Click to edit Master text styles</a:t>
            </a:r>
          </a:p>
        </p:txBody>
      </p:sp>
      <p:sp>
        <p:nvSpPr>
          <p:cNvPr id="4" name="Text Placeholder 3"/>
          <p:cNvSpPr>
            <a:spLocks noGrp="1"/>
          </p:cNvSpPr>
          <p:nvPr>
            <p:ph type="body" sz="quarter" idx="17"/>
          </p:nvPr>
        </p:nvSpPr>
        <p:spPr>
          <a:xfrm>
            <a:off x="2272214" y="6609188"/>
            <a:ext cx="3343275" cy="147874"/>
          </a:xfrm>
        </p:spPr>
        <p:txBody>
          <a:bodyPr/>
          <a:lstStyle>
            <a:lvl1pPr>
              <a:spcBef>
                <a:spcPts val="0"/>
              </a:spcBef>
              <a:spcAft>
                <a:spcPts val="0"/>
              </a:spcAft>
              <a:defRPr b="0">
                <a:solidFill>
                  <a:schemeClr val="tx1"/>
                </a:solidFill>
              </a:defRPr>
            </a:lvl1pPr>
          </a:lstStyle>
          <a:p>
            <a:pPr lvl="0"/>
            <a:r>
              <a:rPr lang="en-US" dirty="0"/>
              <a:t>Click to edit Master text styles</a:t>
            </a:r>
          </a:p>
        </p:txBody>
      </p:sp>
      <p:sp>
        <p:nvSpPr>
          <p:cNvPr id="6" name="Text Placeholder 5"/>
          <p:cNvSpPr>
            <a:spLocks noGrp="1"/>
          </p:cNvSpPr>
          <p:nvPr>
            <p:ph type="body" sz="quarter" idx="18"/>
          </p:nvPr>
        </p:nvSpPr>
        <p:spPr>
          <a:xfrm>
            <a:off x="530381" y="6743988"/>
            <a:ext cx="4946965" cy="147638"/>
          </a:xfrm>
        </p:spPr>
        <p:txBody>
          <a:bodyPr/>
          <a:lstStyle>
            <a:lvl1pPr>
              <a:spcBef>
                <a:spcPts val="0"/>
              </a:spcBef>
              <a:spcAft>
                <a:spcPts val="0"/>
              </a:spcAft>
              <a:defRPr b="1" i="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5"/>
          <p:cNvSpPr>
            <a:spLocks noGrp="1"/>
          </p:cNvSpPr>
          <p:nvPr>
            <p:ph type="body" sz="quarter" idx="19"/>
          </p:nvPr>
        </p:nvSpPr>
        <p:spPr>
          <a:xfrm>
            <a:off x="7449892" y="7264362"/>
            <a:ext cx="1295400" cy="121103"/>
          </a:xfrm>
        </p:spPr>
        <p:txBody>
          <a:bodyPr/>
          <a:lstStyle>
            <a:lvl1pPr>
              <a:lnSpc>
                <a:spcPts val="700"/>
              </a:lnSpc>
              <a:spcBef>
                <a:spcPts val="0"/>
              </a:spcBef>
              <a:spcAft>
                <a:spcPts val="0"/>
              </a:spcAft>
              <a:defRPr sz="550" b="1" cap="all" spc="-10" baseline="0">
                <a:solidFill>
                  <a:schemeClr val="tx1"/>
                </a:solidFill>
              </a:defRPr>
            </a:lvl1pPr>
          </a:lstStyle>
          <a:p>
            <a:pPr lvl="0"/>
            <a:r>
              <a:rPr lang="en-US" dirty="0"/>
              <a:t>Click to edit Master text styles</a:t>
            </a:r>
          </a:p>
        </p:txBody>
      </p:sp>
      <p:pic>
        <p:nvPicPr>
          <p:cNvPr id="5" name="Picture 4" descr="A blue triangle with black text&#10;&#10;Description automatically generated">
            <a:extLst>
              <a:ext uri="{FF2B5EF4-FFF2-40B4-BE49-F238E27FC236}">
                <a16:creationId xmlns:a16="http://schemas.microsoft.com/office/drawing/2014/main" id="{3243D4F7-3D61-7EB5-F1D4-DF1578D9D7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814" y="6299497"/>
            <a:ext cx="786410" cy="709001"/>
          </a:xfrm>
          <a:prstGeom prst="rect">
            <a:avLst/>
          </a:prstGeom>
        </p:spPr>
      </p:pic>
    </p:spTree>
    <p:extLst>
      <p:ext uri="{BB962C8B-B14F-4D97-AF65-F5344CB8AC3E}">
        <p14:creationId xmlns:p14="http://schemas.microsoft.com/office/powerpoint/2010/main" val="185658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3"/>
          <p:cNvSpPr>
            <a:spLocks noGrp="1"/>
          </p:cNvSpPr>
          <p:nvPr>
            <p:ph type="body" sz="quarter" idx="15"/>
          </p:nvPr>
        </p:nvSpPr>
        <p:spPr>
          <a:xfrm>
            <a:off x="6334125" y="581026"/>
            <a:ext cx="3838575" cy="133350"/>
          </a:xfrm>
        </p:spPr>
        <p:txBody>
          <a:bodyPr/>
          <a:lstStyle>
            <a:lvl1pPr algn="r">
              <a:defRPr sz="1000" b="0" cap="all">
                <a:solidFill>
                  <a:schemeClr val="tx1"/>
                </a:solidFill>
                <a:latin typeface="+mn-lt"/>
              </a:defRPr>
            </a:lvl1pPr>
            <a:lvl2pPr algn="r">
              <a:defRPr sz="1000" cap="all">
                <a:solidFill>
                  <a:schemeClr val="tx1"/>
                </a:solidFill>
                <a:latin typeface="+mn-lt"/>
              </a:defRPr>
            </a:lvl2pPr>
            <a:lvl3pPr algn="r">
              <a:defRPr sz="1000" cap="all">
                <a:solidFill>
                  <a:schemeClr val="tx1"/>
                </a:solidFill>
                <a:latin typeface="+mn-lt"/>
              </a:defRPr>
            </a:lvl3pPr>
            <a:lvl4pPr algn="r">
              <a:defRPr sz="1000" cap="all">
                <a:solidFill>
                  <a:schemeClr val="tx1"/>
                </a:solidFill>
                <a:latin typeface="+mn-lt"/>
              </a:defRPr>
            </a:lvl4pPr>
            <a:lvl5pPr algn="r">
              <a:defRPr sz="1000" cap="all">
                <a:solidFill>
                  <a:schemeClr val="tx1"/>
                </a:solidFill>
                <a:latin typeface="+mn-lt"/>
              </a:defRPr>
            </a:lvl5pPr>
          </a:lstStyle>
          <a:p>
            <a:pPr lvl="0"/>
            <a:r>
              <a:rPr lang="en-US"/>
              <a:t>Click to edit Master text styles</a:t>
            </a:r>
          </a:p>
        </p:txBody>
      </p:sp>
    </p:spTree>
    <p:extLst>
      <p:ext uri="{BB962C8B-B14F-4D97-AF65-F5344CB8AC3E}">
        <p14:creationId xmlns:p14="http://schemas.microsoft.com/office/powerpoint/2010/main" val="425344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7"/>
          <p:cNvSpPr/>
          <p:nvPr userDrawn="1"/>
        </p:nvSpPr>
        <p:spPr>
          <a:xfrm>
            <a:off x="4071" y="-4797"/>
            <a:ext cx="5855970" cy="7557770"/>
          </a:xfrm>
          <a:custGeom>
            <a:avLst/>
            <a:gdLst>
              <a:gd name="connsiteX0" fmla="*/ 0 w 5854535"/>
              <a:gd name="connsiteY0" fmla="*/ 0 h 7564582"/>
              <a:gd name="connsiteX1" fmla="*/ 1282535 w 5854535"/>
              <a:gd name="connsiteY1" fmla="*/ 0 h 7564582"/>
              <a:gd name="connsiteX2" fmla="*/ 5854535 w 5854535"/>
              <a:gd name="connsiteY2" fmla="*/ 7564582 h 7564582"/>
              <a:gd name="connsiteX3" fmla="*/ 0 w 5854535"/>
              <a:gd name="connsiteY3" fmla="*/ 7564582 h 7564582"/>
              <a:gd name="connsiteX4" fmla="*/ 0 w 5854535"/>
              <a:gd name="connsiteY4" fmla="*/ 0 h 7564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535" h="7564582">
                <a:moveTo>
                  <a:pt x="0" y="0"/>
                </a:moveTo>
                <a:lnTo>
                  <a:pt x="1282535" y="0"/>
                </a:lnTo>
                <a:lnTo>
                  <a:pt x="5854535" y="7564582"/>
                </a:lnTo>
                <a:lnTo>
                  <a:pt x="0" y="7564582"/>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100">
                <a:effectLst/>
                <a:ea typeface="Myriad Pro Light"/>
                <a:cs typeface="Times New Roman"/>
              </a:rPr>
              <a:t> </a:t>
            </a:r>
          </a:p>
        </p:txBody>
      </p:sp>
      <p:sp>
        <p:nvSpPr>
          <p:cNvPr id="3" name="Text Placeholder 2"/>
          <p:cNvSpPr>
            <a:spLocks noGrp="1"/>
          </p:cNvSpPr>
          <p:nvPr>
            <p:ph type="body" idx="1"/>
          </p:nvPr>
        </p:nvSpPr>
        <p:spPr>
          <a:xfrm>
            <a:off x="534670" y="2036969"/>
            <a:ext cx="3378424" cy="49035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9" name="Isosceles Triangle 8"/>
          <p:cNvSpPr/>
          <p:nvPr userDrawn="1"/>
        </p:nvSpPr>
        <p:spPr>
          <a:xfrm rot="16200000">
            <a:off x="10393680" y="508159"/>
            <a:ext cx="321945" cy="277495"/>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9" r:id="rId3"/>
    <p:sldLayoutId id="2147483654" r:id="rId4"/>
    <p:sldLayoutId id="2147483658" r:id="rId5"/>
    <p:sldLayoutId id="2147483657" r:id="rId6"/>
    <p:sldLayoutId id="2147483655" r:id="rId7"/>
  </p:sldLayoutIdLst>
  <p:txStyles>
    <p:titleStyle>
      <a:lvl1pPr algn="l" defTabSz="1043056" rtl="0" eaLnBrk="1" latinLnBrk="0" hangingPunct="1">
        <a:spcBef>
          <a:spcPct val="0"/>
        </a:spcBef>
        <a:buNone/>
        <a:defRPr sz="5000" kern="1200">
          <a:solidFill>
            <a:schemeClr val="tx1"/>
          </a:solidFill>
          <a:latin typeface="+mj-lt"/>
          <a:ea typeface="+mj-ea"/>
          <a:cs typeface="+mj-cs"/>
        </a:defRPr>
      </a:lvl1pPr>
    </p:titleStyle>
    <p:bodyStyle>
      <a:lvl1pPr marL="0" indent="0" algn="l" defTabSz="1043056" rtl="0" eaLnBrk="1" latinLnBrk="0" hangingPunct="1">
        <a:lnSpc>
          <a:spcPts val="1300"/>
        </a:lnSpc>
        <a:spcBef>
          <a:spcPts val="567"/>
        </a:spcBef>
        <a:spcAft>
          <a:spcPts val="283"/>
        </a:spcAft>
        <a:buFont typeface="Arial" pitchFamily="34" charset="0"/>
        <a:buNone/>
        <a:defRPr sz="850" b="1" kern="1200" cap="none" spc="40" baseline="0">
          <a:solidFill>
            <a:schemeClr val="tx2"/>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300"/>
        </a:lnSpc>
        <a:spcBef>
          <a:spcPts val="283"/>
        </a:spcBef>
        <a:spcAft>
          <a:spcPts val="567"/>
        </a:spcAft>
        <a:buFont typeface="Arial" pitchFamily="34" charset="0"/>
        <a:buNone/>
        <a:defRPr sz="850" kern="1200">
          <a:solidFill>
            <a:schemeClr val="tx1"/>
          </a:solidFill>
          <a:latin typeface="Arial" panose="020B0604020202020204" pitchFamily="34" charset="0"/>
          <a:ea typeface="+mn-ea"/>
          <a:cs typeface="Arial" panose="020B0604020202020204" pitchFamily="34" charset="0"/>
        </a:defRPr>
      </a:lvl2pPr>
      <a:lvl3pPr marL="114300" indent="-114300" algn="l" defTabSz="1043056" rtl="0" eaLnBrk="1" latinLnBrk="0" hangingPunct="1">
        <a:lnSpc>
          <a:spcPts val="1300"/>
        </a:lnSpc>
        <a:spcBef>
          <a:spcPts val="0"/>
        </a:spcBef>
        <a:spcAft>
          <a:spcPts val="567"/>
        </a:spcAft>
        <a:buClr>
          <a:schemeClr val="tx2"/>
        </a:buClr>
        <a:buFont typeface="Myriad Pro" pitchFamily="34" charset="0"/>
        <a:buChar char="&gt;"/>
        <a:defRPr sz="850" kern="1200">
          <a:solidFill>
            <a:schemeClr val="tx1"/>
          </a:solidFill>
          <a:latin typeface="Arial" panose="020B0604020202020204" pitchFamily="34" charset="0"/>
          <a:ea typeface="+mn-ea"/>
          <a:cs typeface="Arial" panose="020B0604020202020204" pitchFamily="34" charset="0"/>
        </a:defRPr>
      </a:lvl3pPr>
      <a:lvl4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about:blank"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17000" r="-18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27051" y="6563747"/>
            <a:ext cx="6122929" cy="238125"/>
          </a:xfrm>
        </p:spPr>
        <p:txBody>
          <a:bodyPr/>
          <a:lstStyle/>
          <a:p>
            <a:r>
              <a:rPr lang="en-GB" dirty="0"/>
              <a:t>12</a:t>
            </a:r>
            <a:r>
              <a:rPr lang="en-GB" dirty="0">
                <a:latin typeface="Arial" panose="020B0604020202020204" pitchFamily="34" charset="0"/>
                <a:cs typeface="Arial" panose="020B0604020202020204" pitchFamily="34" charset="0"/>
              </a:rPr>
              <a:t> Bell Street, St Andrews, KY16 9ux </a:t>
            </a:r>
          </a:p>
        </p:txBody>
      </p:sp>
      <p:sp>
        <p:nvSpPr>
          <p:cNvPr id="7" name="Text Placeholder 6"/>
          <p:cNvSpPr>
            <a:spLocks noGrp="1"/>
          </p:cNvSpPr>
          <p:nvPr>
            <p:ph type="body" sz="quarter" idx="13"/>
          </p:nvPr>
        </p:nvSpPr>
        <p:spPr>
          <a:xfrm>
            <a:off x="527051" y="6937204"/>
            <a:ext cx="5526436" cy="444499"/>
          </a:xfrm>
        </p:spPr>
        <p:txBody>
          <a:bodyPr/>
          <a:lstStyle/>
          <a:p>
            <a:r>
              <a:rPr lang="en-GB" dirty="0"/>
              <a:t>Contact:</a:t>
            </a:r>
          </a:p>
        </p:txBody>
      </p:sp>
      <p:sp>
        <p:nvSpPr>
          <p:cNvPr id="4" name="Text Placeholder 3"/>
          <p:cNvSpPr>
            <a:spLocks noGrp="1"/>
          </p:cNvSpPr>
          <p:nvPr>
            <p:ph type="body" sz="quarter" idx="10"/>
          </p:nvPr>
        </p:nvSpPr>
        <p:spPr>
          <a:xfrm>
            <a:off x="6693962" y="417825"/>
            <a:ext cx="3818145" cy="444500"/>
          </a:xfrm>
        </p:spPr>
        <p:txBody>
          <a:bodyPr/>
          <a:lstStyle/>
          <a:p>
            <a:pPr algn="l"/>
            <a:r>
              <a:rPr lang="en-GB" sz="2400" dirty="0"/>
              <a:t>TO LET </a:t>
            </a:r>
          </a:p>
        </p:txBody>
      </p:sp>
      <p:sp>
        <p:nvSpPr>
          <p:cNvPr id="3" name="Text Placeholder 2"/>
          <p:cNvSpPr>
            <a:spLocks noGrp="1"/>
          </p:cNvSpPr>
          <p:nvPr>
            <p:ph type="body" sz="quarter" idx="11"/>
          </p:nvPr>
        </p:nvSpPr>
        <p:spPr>
          <a:xfrm>
            <a:off x="322770" y="2450898"/>
            <a:ext cx="2196694" cy="3482975"/>
          </a:xfrm>
        </p:spPr>
        <p:txBody>
          <a:bodyPr/>
          <a:lstStyle/>
          <a:p>
            <a:r>
              <a:rPr lang="en-GB" dirty="0">
                <a:latin typeface="Arial" panose="020B0604020202020204" pitchFamily="34" charset="0"/>
                <a:cs typeface="Arial" panose="020B0604020202020204" pitchFamily="34" charset="0"/>
              </a:rPr>
              <a:t>PRIME RETAIL PREMISES </a:t>
            </a:r>
          </a:p>
          <a:p>
            <a:pPr lvl="1"/>
            <a:r>
              <a:rPr lang="en-GB" dirty="0"/>
              <a:t>MODERN RETAIL PREMISES IN THE HEART OF ST ANDREWS.</a:t>
            </a:r>
            <a:endParaRPr lang="en-GB" b="1" dirty="0">
              <a:latin typeface="Arial" panose="020B0604020202020204" pitchFamily="34" charset="0"/>
              <a:cs typeface="Arial" panose="020B0604020202020204" pitchFamily="34" charset="0"/>
            </a:endParaRPr>
          </a:p>
          <a:p>
            <a:pPr lvl="1"/>
            <a:r>
              <a:rPr lang="en-GB" dirty="0"/>
              <a:t>EXCELLENT TRADING LOCATION ADJACENT TO NATIONAL AND INDEPENDENT TRADERS</a:t>
            </a:r>
          </a:p>
          <a:p>
            <a:pPr lvl="1"/>
            <a:r>
              <a:rPr lang="en-GB" dirty="0"/>
              <a:t>28.67</a:t>
            </a:r>
            <a:r>
              <a:rPr lang="en-GB" b="1" dirty="0">
                <a:latin typeface="Arial" panose="020B0604020202020204" pitchFamily="34" charset="0"/>
                <a:cs typeface="Arial" panose="020B0604020202020204" pitchFamily="34" charset="0"/>
              </a:rPr>
              <a:t> SQ. </a:t>
            </a:r>
            <a:r>
              <a:rPr lang="en-GB" dirty="0"/>
              <a:t>m.</a:t>
            </a:r>
            <a:r>
              <a:rPr lang="en-GB" b="1" dirty="0">
                <a:latin typeface="Arial" panose="020B0604020202020204" pitchFamily="34" charset="0"/>
                <a:cs typeface="Arial" panose="020B0604020202020204" pitchFamily="34" charset="0"/>
              </a:rPr>
              <a:t> </a:t>
            </a:r>
            <a:r>
              <a:rPr lang="en-GB" dirty="0"/>
              <a:t>(309 SQ. FT.)</a:t>
            </a:r>
          </a:p>
          <a:p>
            <a:pPr lvl="1"/>
            <a:r>
              <a:rPr lang="en-GB" dirty="0"/>
              <a:t>£25,000 PER ANNUM</a:t>
            </a:r>
          </a:p>
          <a:p>
            <a:pPr marL="0" lvl="1" indent="0">
              <a:buNone/>
            </a:pPr>
            <a:endParaRPr lang="en-GB" b="1" dirty="0">
              <a:latin typeface="Arial" panose="020B0604020202020204" pitchFamily="34" charset="0"/>
              <a:cs typeface="Arial" panose="020B0604020202020204" pitchFamily="34" charset="0"/>
            </a:endParaRPr>
          </a:p>
        </p:txBody>
      </p:sp>
      <p:pic>
        <p:nvPicPr>
          <p:cNvPr id="2" name="Picture 2" descr="Image preview">
            <a:extLst>
              <a:ext uri="{FF2B5EF4-FFF2-40B4-BE49-F238E27FC236}">
                <a16:creationId xmlns:a16="http://schemas.microsoft.com/office/drawing/2014/main" id="{01ADDFF3-8D8E-EC6F-044A-06DBA8789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713" y="6578288"/>
            <a:ext cx="1330036" cy="565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6">
            <a:extLst>
              <a:ext uri="{FF2B5EF4-FFF2-40B4-BE49-F238E27FC236}">
                <a16:creationId xmlns:a16="http://schemas.microsoft.com/office/drawing/2014/main" id="{7E069978-8B3F-A004-014E-2E692DF03BAB}"/>
              </a:ext>
            </a:extLst>
          </p:cNvPr>
          <p:cNvSpPr txBox="1">
            <a:spLocks/>
          </p:cNvSpPr>
          <p:nvPr/>
        </p:nvSpPr>
        <p:spPr>
          <a:xfrm>
            <a:off x="1092310" y="6957124"/>
            <a:ext cx="5471545" cy="444499"/>
          </a:xfrm>
          <a:prstGeom prst="rect">
            <a:avLst/>
          </a:prstGeom>
        </p:spPr>
        <p:txBody>
          <a:bodyPr vert="horz" lIns="0" tIns="0" rIns="0" bIns="0" rtlCol="0">
            <a:noAutofit/>
          </a:bodyPr>
          <a:lstStyle>
            <a:lvl1pPr marL="0" indent="0" algn="l" defTabSz="1043056" rtl="0" eaLnBrk="1" latinLnBrk="0" hangingPunct="1">
              <a:lnSpc>
                <a:spcPts val="1300"/>
              </a:lnSpc>
              <a:spcBef>
                <a:spcPts val="0"/>
              </a:spcBef>
              <a:spcAft>
                <a:spcPts val="0"/>
              </a:spcAft>
              <a:buFont typeface="Arial" pitchFamily="34" charset="0"/>
              <a:buNone/>
              <a:defRPr sz="950" b="0" i="0" kern="1200" cap="none" spc="40" baseline="0">
                <a:solidFill>
                  <a:schemeClr val="tx1"/>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300"/>
              </a:lnSpc>
              <a:spcBef>
                <a:spcPts val="283"/>
              </a:spcBef>
              <a:spcAft>
                <a:spcPts val="567"/>
              </a:spcAft>
              <a:buFont typeface="Arial" pitchFamily="34" charset="0"/>
              <a:buNone/>
              <a:defRPr sz="850" kern="1200">
                <a:solidFill>
                  <a:schemeClr val="tx1"/>
                </a:solidFill>
                <a:latin typeface="Arial" panose="020B0604020202020204" pitchFamily="34" charset="0"/>
                <a:ea typeface="+mn-ea"/>
                <a:cs typeface="Arial" panose="020B0604020202020204" pitchFamily="34" charset="0"/>
              </a:defRPr>
            </a:lvl2pPr>
            <a:lvl3pPr marL="114300" indent="-114300" algn="l" defTabSz="1043056" rtl="0" eaLnBrk="1" latinLnBrk="0" hangingPunct="1">
              <a:lnSpc>
                <a:spcPts val="1300"/>
              </a:lnSpc>
              <a:spcBef>
                <a:spcPts val="0"/>
              </a:spcBef>
              <a:spcAft>
                <a:spcPts val="567"/>
              </a:spcAft>
              <a:buClr>
                <a:schemeClr val="tx2"/>
              </a:buClr>
              <a:buFont typeface="Myriad Pro" pitchFamily="34" charset="0"/>
              <a:buChar char="&gt;"/>
              <a:defRPr sz="850" kern="1200">
                <a:solidFill>
                  <a:schemeClr val="tx1"/>
                </a:solidFill>
                <a:latin typeface="Arial" panose="020B0604020202020204" pitchFamily="34" charset="0"/>
                <a:ea typeface="+mn-ea"/>
                <a:cs typeface="Arial" panose="020B0604020202020204" pitchFamily="34" charset="0"/>
              </a:defRPr>
            </a:lvl3pPr>
            <a:lvl4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dirty="0"/>
              <a:t>Jonathan Reid - j.reid@shepherd.co.uk 01382 878005     </a:t>
            </a:r>
            <a:r>
              <a:rPr lang="en-GB" b="1" dirty="0"/>
              <a:t>www.shepherd.co.uk</a:t>
            </a:r>
            <a:endParaRPr lang="en-GB" b="1" dirty="0">
              <a:hlinkClick r:id="rId5"/>
            </a:endParaRPr>
          </a:p>
          <a:p>
            <a:r>
              <a:rPr lang="en-GB" dirty="0"/>
              <a:t>Chris Paterson – cp@bap.co.uk            0131 228 4466    </a:t>
            </a:r>
            <a:r>
              <a:rPr lang="en-GB" b="1" dirty="0"/>
              <a:t>www.bap.co.uk</a:t>
            </a:r>
            <a:endParaRPr lang="en-GB" dirty="0">
              <a:hlinkClick r:id="rId5"/>
            </a:endParaRPr>
          </a:p>
        </p:txBody>
      </p:sp>
    </p:spTree>
    <p:extLst>
      <p:ext uri="{BB962C8B-B14F-4D97-AF65-F5344CB8AC3E}">
        <p14:creationId xmlns:p14="http://schemas.microsoft.com/office/powerpoint/2010/main" val="337256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8"/>
          </p:nvPr>
        </p:nvSpPr>
        <p:spPr/>
        <p:txBody>
          <a:bodyPr/>
          <a:lstStyle/>
          <a:p>
            <a:r>
              <a:rPr lang="en-GB" dirty="0">
                <a:latin typeface="Arial" panose="020B0604020202020204" pitchFamily="34" charset="0"/>
                <a:cs typeface="Arial" panose="020B0604020202020204" pitchFamily="34" charset="0"/>
              </a:rPr>
              <a:t>12 Bell Street, St Andrews, KY16 9ux </a:t>
            </a:r>
          </a:p>
        </p:txBody>
      </p:sp>
      <p:sp>
        <p:nvSpPr>
          <p:cNvPr id="18" name="Content Placeholder 1">
            <a:extLst>
              <a:ext uri="{FF2B5EF4-FFF2-40B4-BE49-F238E27FC236}">
                <a16:creationId xmlns:a16="http://schemas.microsoft.com/office/drawing/2014/main" id="{4EEC4C79-5DF5-B5E8-28B5-0B3A0075FED8}"/>
              </a:ext>
            </a:extLst>
          </p:cNvPr>
          <p:cNvSpPr>
            <a:spLocks noGrp="1"/>
          </p:cNvSpPr>
          <p:nvPr>
            <p:ph idx="1"/>
          </p:nvPr>
        </p:nvSpPr>
        <p:spPr>
          <a:xfrm>
            <a:off x="487946" y="1330480"/>
            <a:ext cx="2932430" cy="5119999"/>
          </a:xfrm>
        </p:spPr>
        <p:txBody>
          <a:bodyPr/>
          <a:lstStyle/>
          <a:p>
            <a:pPr algn="just"/>
            <a:r>
              <a:rPr lang="en-US" dirty="0"/>
              <a:t>Location</a:t>
            </a:r>
          </a:p>
          <a:p>
            <a:pPr algn="just"/>
            <a:r>
              <a:rPr lang="en-GB" b="0" cap="none" dirty="0">
                <a:solidFill>
                  <a:schemeClr val="tx1"/>
                </a:solidFill>
                <a:effectLst/>
                <a:latin typeface="+mn-lt"/>
                <a:ea typeface="Times New Roman" panose="02020603050405020304" pitchFamily="18" charset="0"/>
              </a:rPr>
              <a:t>The university town of </a:t>
            </a:r>
            <a:r>
              <a:rPr lang="en-GB" b="0" cap="none" dirty="0">
                <a:solidFill>
                  <a:schemeClr val="tx1"/>
                </a:solidFill>
                <a:latin typeface="+mn-lt"/>
                <a:ea typeface="Times New Roman" panose="02020603050405020304" pitchFamily="18" charset="0"/>
              </a:rPr>
              <a:t>S</a:t>
            </a:r>
            <a:r>
              <a:rPr lang="en-GB" b="0" cap="none" dirty="0">
                <a:solidFill>
                  <a:schemeClr val="tx1"/>
                </a:solidFill>
                <a:effectLst/>
                <a:latin typeface="+mn-lt"/>
                <a:ea typeface="Times New Roman" panose="02020603050405020304" pitchFamily="18" charset="0"/>
              </a:rPr>
              <a:t>t </a:t>
            </a:r>
            <a:r>
              <a:rPr lang="en-GB" b="0" cap="none" dirty="0">
                <a:solidFill>
                  <a:schemeClr val="tx1"/>
                </a:solidFill>
                <a:latin typeface="+mn-lt"/>
                <a:ea typeface="Times New Roman" panose="02020603050405020304" pitchFamily="18" charset="0"/>
              </a:rPr>
              <a:t>A</a:t>
            </a:r>
            <a:r>
              <a:rPr lang="en-GB" b="0" cap="none" dirty="0">
                <a:solidFill>
                  <a:schemeClr val="tx1"/>
                </a:solidFill>
                <a:effectLst/>
                <a:latin typeface="+mn-lt"/>
                <a:ea typeface="Times New Roman" panose="02020603050405020304" pitchFamily="18" charset="0"/>
              </a:rPr>
              <a:t>ndrews is situated on the north east coast of fife approximately 25 km (15 miles) south of </a:t>
            </a:r>
            <a:r>
              <a:rPr lang="en-GB" b="0" cap="none" dirty="0">
                <a:solidFill>
                  <a:schemeClr val="tx1"/>
                </a:solidFill>
                <a:latin typeface="+mn-lt"/>
                <a:ea typeface="Times New Roman" panose="02020603050405020304" pitchFamily="18" charset="0"/>
              </a:rPr>
              <a:t>D</a:t>
            </a:r>
            <a:r>
              <a:rPr lang="en-GB" b="0" cap="none" dirty="0">
                <a:solidFill>
                  <a:schemeClr val="tx1"/>
                </a:solidFill>
                <a:effectLst/>
                <a:latin typeface="+mn-lt"/>
                <a:ea typeface="Times New Roman" panose="02020603050405020304" pitchFamily="18" charset="0"/>
              </a:rPr>
              <a:t>undee, 56 km (35 miles) east of </a:t>
            </a:r>
            <a:r>
              <a:rPr lang="en-GB" b="0" cap="none" dirty="0">
                <a:solidFill>
                  <a:schemeClr val="tx1"/>
                </a:solidFill>
                <a:latin typeface="+mn-lt"/>
                <a:ea typeface="Times New Roman" panose="02020603050405020304" pitchFamily="18" charset="0"/>
              </a:rPr>
              <a:t>P</a:t>
            </a:r>
            <a:r>
              <a:rPr lang="en-GB" b="0" cap="none" dirty="0">
                <a:solidFill>
                  <a:schemeClr val="tx1"/>
                </a:solidFill>
                <a:effectLst/>
                <a:latin typeface="+mn-lt"/>
                <a:ea typeface="Times New Roman" panose="02020603050405020304" pitchFamily="18" charset="0"/>
              </a:rPr>
              <a:t>erth and circa 80 km (50 miles) north east of </a:t>
            </a:r>
            <a:r>
              <a:rPr lang="en-GB" b="0" cap="none" dirty="0">
                <a:solidFill>
                  <a:schemeClr val="tx1"/>
                </a:solidFill>
                <a:latin typeface="+mn-lt"/>
                <a:ea typeface="Times New Roman" panose="02020603050405020304" pitchFamily="18" charset="0"/>
              </a:rPr>
              <a:t>E</a:t>
            </a:r>
            <a:r>
              <a:rPr lang="en-GB" b="0" cap="none" dirty="0">
                <a:solidFill>
                  <a:schemeClr val="tx1"/>
                </a:solidFill>
                <a:effectLst/>
                <a:latin typeface="+mn-lt"/>
                <a:ea typeface="Times New Roman" panose="02020603050405020304" pitchFamily="18" charset="0"/>
              </a:rPr>
              <a:t>dinburgh.</a:t>
            </a:r>
          </a:p>
          <a:p>
            <a:pPr algn="just"/>
            <a:r>
              <a:rPr lang="en-GB" b="0" cap="none" dirty="0">
                <a:solidFill>
                  <a:schemeClr val="tx1"/>
                </a:solidFill>
                <a:effectLst/>
                <a:latin typeface="+mn-lt"/>
                <a:ea typeface="Times New Roman" panose="02020603050405020304" pitchFamily="18" charset="0"/>
              </a:rPr>
              <a:t>The town has a resident population of some 25,000 persons which is boosted by an influx of approximately 8,000 students during term time.</a:t>
            </a:r>
          </a:p>
          <a:p>
            <a:pPr algn="just"/>
            <a:r>
              <a:rPr lang="en-GB" b="0" cap="none" dirty="0">
                <a:solidFill>
                  <a:schemeClr val="tx1"/>
                </a:solidFill>
                <a:effectLst/>
                <a:latin typeface="+mn-lt"/>
                <a:ea typeface="Times New Roman" panose="02020603050405020304" pitchFamily="18" charset="0"/>
              </a:rPr>
              <a:t>Additionally, </a:t>
            </a:r>
            <a:r>
              <a:rPr lang="en-GB" b="0" cap="none" dirty="0">
                <a:solidFill>
                  <a:schemeClr val="tx1"/>
                </a:solidFill>
                <a:latin typeface="+mn-lt"/>
                <a:ea typeface="Times New Roman" panose="02020603050405020304" pitchFamily="18" charset="0"/>
              </a:rPr>
              <a:t>S</a:t>
            </a:r>
            <a:r>
              <a:rPr lang="en-GB" b="0" cap="none" dirty="0">
                <a:solidFill>
                  <a:schemeClr val="tx1"/>
                </a:solidFill>
                <a:effectLst/>
                <a:latin typeface="+mn-lt"/>
                <a:ea typeface="Times New Roman" panose="02020603050405020304" pitchFamily="18" charset="0"/>
              </a:rPr>
              <a:t>t </a:t>
            </a:r>
            <a:r>
              <a:rPr lang="en-GB" b="0" cap="none" dirty="0">
                <a:solidFill>
                  <a:schemeClr val="tx1"/>
                </a:solidFill>
                <a:latin typeface="+mn-lt"/>
                <a:ea typeface="Times New Roman" panose="02020603050405020304" pitchFamily="18" charset="0"/>
              </a:rPr>
              <a:t>A</a:t>
            </a:r>
            <a:r>
              <a:rPr lang="en-GB" b="0" cap="none" dirty="0">
                <a:solidFill>
                  <a:schemeClr val="tx1"/>
                </a:solidFill>
                <a:effectLst/>
                <a:latin typeface="+mn-lt"/>
                <a:ea typeface="Times New Roman" panose="02020603050405020304" pitchFamily="18" charset="0"/>
              </a:rPr>
              <a:t>ndrews is known throughout the world as the home of golf and is an important historic town which ensures a healthy flow of tourists all year long.</a:t>
            </a:r>
          </a:p>
          <a:p>
            <a:pPr algn="just"/>
            <a:r>
              <a:rPr lang="en-GB" b="0" cap="none" dirty="0">
                <a:solidFill>
                  <a:schemeClr val="tx1"/>
                </a:solidFill>
                <a:effectLst/>
                <a:latin typeface="+mn-lt"/>
                <a:ea typeface="Times New Roman" panose="02020603050405020304" pitchFamily="18" charset="0"/>
              </a:rPr>
              <a:t>The property is prominently located on Bell </a:t>
            </a:r>
            <a:r>
              <a:rPr lang="en-GB" b="0" cap="none" dirty="0">
                <a:solidFill>
                  <a:schemeClr val="tx1"/>
                </a:solidFill>
                <a:latin typeface="+mn-lt"/>
                <a:ea typeface="Times New Roman" panose="02020603050405020304" pitchFamily="18" charset="0"/>
              </a:rPr>
              <a:t>S</a:t>
            </a:r>
            <a:r>
              <a:rPr lang="en-GB" b="0" cap="none" dirty="0">
                <a:solidFill>
                  <a:schemeClr val="tx1"/>
                </a:solidFill>
                <a:effectLst/>
                <a:latin typeface="+mn-lt"/>
                <a:ea typeface="Times New Roman" panose="02020603050405020304" pitchFamily="18" charset="0"/>
              </a:rPr>
              <a:t>treet approximately mid way between its junctions with Market </a:t>
            </a:r>
            <a:r>
              <a:rPr lang="en-GB" b="0" cap="none" dirty="0">
                <a:solidFill>
                  <a:schemeClr val="tx1"/>
                </a:solidFill>
                <a:latin typeface="+mn-lt"/>
                <a:ea typeface="Times New Roman" panose="02020603050405020304" pitchFamily="18" charset="0"/>
              </a:rPr>
              <a:t>S</a:t>
            </a:r>
            <a:r>
              <a:rPr lang="en-GB" b="0" cap="none" dirty="0">
                <a:solidFill>
                  <a:schemeClr val="tx1"/>
                </a:solidFill>
                <a:effectLst/>
                <a:latin typeface="+mn-lt"/>
                <a:ea typeface="Times New Roman" panose="02020603050405020304" pitchFamily="18" charset="0"/>
              </a:rPr>
              <a:t>treet and South </a:t>
            </a:r>
            <a:r>
              <a:rPr lang="en-GB" b="0" cap="none" dirty="0">
                <a:solidFill>
                  <a:schemeClr val="tx1"/>
                </a:solidFill>
                <a:latin typeface="+mn-lt"/>
                <a:ea typeface="Times New Roman" panose="02020603050405020304" pitchFamily="18" charset="0"/>
              </a:rPr>
              <a:t>S</a:t>
            </a:r>
            <a:r>
              <a:rPr lang="en-GB" b="0" cap="none" dirty="0">
                <a:solidFill>
                  <a:schemeClr val="tx1"/>
                </a:solidFill>
                <a:effectLst/>
                <a:latin typeface="+mn-lt"/>
                <a:ea typeface="Times New Roman" panose="02020603050405020304" pitchFamily="18" charset="0"/>
              </a:rPr>
              <a:t>treet in a good class retail location.  </a:t>
            </a:r>
          </a:p>
          <a:p>
            <a:pPr algn="just"/>
            <a:r>
              <a:rPr lang="en-US" dirty="0"/>
              <a:t>DESCRIPTION</a:t>
            </a:r>
          </a:p>
          <a:p>
            <a:pPr algn="just"/>
            <a:r>
              <a:rPr lang="en-GB" b="0" cap="none" dirty="0">
                <a:solidFill>
                  <a:schemeClr val="tx1"/>
                </a:solidFill>
                <a:effectLst/>
                <a:latin typeface="+mn-lt"/>
                <a:ea typeface="Times New Roman" panose="02020603050405020304" pitchFamily="18" charset="0"/>
              </a:rPr>
              <a:t>During 2014 the property was developed and a new 2 storey and attic building was constructed, comprising 2 ground floor retail units and 3 residential flats.</a:t>
            </a:r>
          </a:p>
          <a:p>
            <a:pPr algn="just"/>
            <a:r>
              <a:rPr lang="en-GB" b="0" cap="none" dirty="0">
                <a:solidFill>
                  <a:schemeClr val="tx1"/>
                </a:solidFill>
                <a:effectLst/>
                <a:latin typeface="+mn-lt"/>
                <a:ea typeface="Times New Roman" panose="02020603050405020304" pitchFamily="18" charset="0"/>
              </a:rPr>
              <a:t>The property was built around a steel frame with brick and block walls, partly rendered and with natural stone facing to the front elevation.  The roof is pitched and laid in slate.  </a:t>
            </a:r>
          </a:p>
          <a:p>
            <a:pPr algn="just"/>
            <a:endParaRPr lang="en-GB" b="0" cap="none" dirty="0">
              <a:solidFill>
                <a:schemeClr val="tx1"/>
              </a:solidFill>
              <a:effectLst/>
              <a:latin typeface="+mn-lt"/>
              <a:ea typeface="Calibri" panose="020F0502020204030204" pitchFamily="34" charset="0"/>
              <a:cs typeface="Times New Roman" panose="02020603050405020304" pitchFamily="18" charset="0"/>
            </a:endParaRPr>
          </a:p>
          <a:p>
            <a:pPr algn="just"/>
            <a:endParaRPr lang="en-GB" b="0" cap="none" dirty="0">
              <a:solidFill>
                <a:schemeClr val="tx1"/>
              </a:solidFill>
              <a:latin typeface="+mn-lt"/>
              <a:ea typeface="Calibri" panose="020F0502020204030204" pitchFamily="34" charset="0"/>
              <a:cs typeface="Times New Roman" panose="02020603050405020304" pitchFamily="18" charset="0"/>
            </a:endParaRPr>
          </a:p>
          <a:p>
            <a:pPr algn="just"/>
            <a:endParaRPr lang="en-GB" b="0" cap="none" dirty="0">
              <a:solidFill>
                <a:schemeClr val="tx1"/>
              </a:solidFill>
              <a:effectLst/>
              <a:latin typeface="+mn-lt"/>
              <a:ea typeface="Calibri" panose="020F0502020204030204" pitchFamily="34" charset="0"/>
              <a:cs typeface="Times New Roman" panose="02020603050405020304" pitchFamily="18" charset="0"/>
            </a:endParaRPr>
          </a:p>
          <a:p>
            <a:pPr algn="just"/>
            <a:endParaRPr lang="en-US" dirty="0"/>
          </a:p>
          <a:p>
            <a:endParaRPr lang="en-GB" dirty="0"/>
          </a:p>
          <a:p>
            <a:endParaRPr lang="en-GB" dirty="0"/>
          </a:p>
          <a:p>
            <a:endParaRPr lang="en-GB" dirty="0"/>
          </a:p>
        </p:txBody>
      </p:sp>
      <p:graphicFrame>
        <p:nvGraphicFramePr>
          <p:cNvPr id="20" name="Picture Placeholder 7"/>
          <p:cNvGraphicFramePr>
            <a:graphicFrameLocks noGrp="1"/>
          </p:cNvGraphicFramePr>
          <p:nvPr>
            <p:ph type="pic" sz="quarter" idx="14"/>
            <p:extLst>
              <p:ext uri="{D42A27DB-BD31-4B8C-83A1-F6EECF244321}">
                <p14:modId xmlns:p14="http://schemas.microsoft.com/office/powerpoint/2010/main" val="1586855302"/>
              </p:ext>
            </p:extLst>
          </p:nvPr>
        </p:nvGraphicFramePr>
        <p:xfrm>
          <a:off x="3610263" y="2580876"/>
          <a:ext cx="2925503" cy="925483"/>
        </p:xfrm>
        <a:graphic>
          <a:graphicData uri="http://schemas.openxmlformats.org/drawingml/2006/table">
            <a:tbl>
              <a:tblPr firstRow="1" bandRow="1">
                <a:tableStyleId>{2D5ABB26-0587-4C30-8999-92F81FD0307C}</a:tableStyleId>
              </a:tblPr>
              <a:tblGrid>
                <a:gridCol w="1747327">
                  <a:extLst>
                    <a:ext uri="{9D8B030D-6E8A-4147-A177-3AD203B41FA5}">
                      <a16:colId xmlns:a16="http://schemas.microsoft.com/office/drawing/2014/main" val="20000"/>
                    </a:ext>
                  </a:extLst>
                </a:gridCol>
                <a:gridCol w="585201">
                  <a:extLst>
                    <a:ext uri="{9D8B030D-6E8A-4147-A177-3AD203B41FA5}">
                      <a16:colId xmlns:a16="http://schemas.microsoft.com/office/drawing/2014/main" val="20001"/>
                    </a:ext>
                  </a:extLst>
                </a:gridCol>
                <a:gridCol w="592975">
                  <a:extLst>
                    <a:ext uri="{9D8B030D-6E8A-4147-A177-3AD203B41FA5}">
                      <a16:colId xmlns:a16="http://schemas.microsoft.com/office/drawing/2014/main" val="20002"/>
                    </a:ext>
                  </a:extLst>
                </a:gridCol>
              </a:tblGrid>
              <a:tr h="231079">
                <a:tc>
                  <a:txBody>
                    <a:bodyPr/>
                    <a:lstStyle/>
                    <a:p>
                      <a:pPr>
                        <a:lnSpc>
                          <a:spcPts val="1300"/>
                        </a:lnSpc>
                        <a:spcAft>
                          <a:spcPts val="0"/>
                        </a:spcAft>
                      </a:pPr>
                      <a:r>
                        <a:rPr lang="en-GB" sz="850" b="1" spc="20" dirty="0">
                          <a:solidFill>
                            <a:schemeClr val="tx1"/>
                          </a:solidFill>
                          <a:effectLst/>
                          <a:latin typeface="Myriad Pro"/>
                          <a:ea typeface="Myriad Pro Light"/>
                          <a:cs typeface="Times New Roman"/>
                        </a:rPr>
                        <a:t>ACCOMMODATION</a:t>
                      </a:r>
                      <a:endParaRPr lang="en-GB" sz="850" spc="20" dirty="0">
                        <a:solidFill>
                          <a:schemeClr val="tx1"/>
                        </a:solidFill>
                        <a:effectLst/>
                        <a:latin typeface="Myriad Pro Light"/>
                        <a:ea typeface="Myriad Pro Light"/>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r>
                        <a:rPr lang="en-GB" sz="850" b="1" spc="20">
                          <a:solidFill>
                            <a:schemeClr val="tx1"/>
                          </a:solidFill>
                          <a:effectLst/>
                          <a:latin typeface="Myriad Pro"/>
                          <a:ea typeface="Myriad Pro Light"/>
                          <a:cs typeface="Times New Roman"/>
                        </a:rPr>
                        <a:t>m</a:t>
                      </a:r>
                      <a:r>
                        <a:rPr lang="en-GB" sz="1000" b="1" spc="20" baseline="20000">
                          <a:solidFill>
                            <a:schemeClr val="tx1"/>
                          </a:solidFill>
                          <a:effectLst/>
                          <a:latin typeface="Myriad Pro"/>
                          <a:ea typeface="Myriad Pro Light"/>
                          <a:cs typeface="Times New Roman"/>
                        </a:rPr>
                        <a:t>2</a:t>
                      </a:r>
                      <a:endParaRPr lang="en-GB" sz="1100" spc="20" baseline="20000">
                        <a:solidFill>
                          <a:schemeClr val="tx1"/>
                        </a:solidFill>
                        <a:effectLst/>
                        <a:latin typeface="Myriad Pro Light"/>
                        <a:ea typeface="Myriad Pro Light"/>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043056" rtl="0" eaLnBrk="1" fontAlgn="auto" latinLnBrk="0" hangingPunct="1">
                        <a:lnSpc>
                          <a:spcPts val="1300"/>
                        </a:lnSpc>
                        <a:spcBef>
                          <a:spcPts val="0"/>
                        </a:spcBef>
                        <a:spcAft>
                          <a:spcPts val="0"/>
                        </a:spcAft>
                        <a:buClrTx/>
                        <a:buSzTx/>
                        <a:buFontTx/>
                        <a:buNone/>
                        <a:tabLst/>
                        <a:defRPr/>
                      </a:pPr>
                      <a:r>
                        <a:rPr lang="en-GB" sz="850" b="1" spc="20">
                          <a:solidFill>
                            <a:schemeClr val="tx1"/>
                          </a:solidFill>
                          <a:effectLst/>
                          <a:latin typeface="Myriad Pro"/>
                          <a:ea typeface="Myriad Pro Light"/>
                          <a:cs typeface="Times New Roman"/>
                        </a:rPr>
                        <a:t>ft</a:t>
                      </a:r>
                      <a:r>
                        <a:rPr lang="en-GB" sz="1000" b="1" spc="20" baseline="20000">
                          <a:solidFill>
                            <a:schemeClr val="tx1"/>
                          </a:solidFill>
                          <a:effectLst/>
                          <a:latin typeface="Myriad Pro"/>
                          <a:ea typeface="Myriad Pro Light"/>
                          <a:cs typeface="Times New Roman"/>
                        </a:rPr>
                        <a:t>2</a:t>
                      </a:r>
                      <a:r>
                        <a:rPr lang="en-GB" sz="850" b="1" spc="20">
                          <a:solidFill>
                            <a:schemeClr val="tx1"/>
                          </a:solidFill>
                          <a:effectLst/>
                          <a:latin typeface="Myriad Pro"/>
                          <a:ea typeface="Myriad Pro Light"/>
                          <a:cs typeface="Times New Roman"/>
                        </a:rPr>
                        <a:t> </a:t>
                      </a:r>
                      <a:endParaRPr lang="en-GB" sz="850" spc="20">
                        <a:solidFill>
                          <a:schemeClr val="tx1"/>
                        </a:solidFill>
                        <a:effectLst/>
                        <a:latin typeface="Myriad Pro Light"/>
                        <a:ea typeface="Myriad Pro Light"/>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1468">
                <a:tc>
                  <a:txBody>
                    <a:bodyPr/>
                    <a:lstStyle/>
                    <a:p>
                      <a:pPr>
                        <a:lnSpc>
                          <a:spcPts val="1300"/>
                        </a:lnSpc>
                        <a:spcAft>
                          <a:spcPts val="0"/>
                        </a:spcAft>
                      </a:pPr>
                      <a:r>
                        <a:rPr lang="en-US" sz="850" spc="20" dirty="0">
                          <a:solidFill>
                            <a:srgbClr val="25303B"/>
                          </a:solidFill>
                          <a:effectLst/>
                          <a:latin typeface="Myriad Pro Light"/>
                          <a:ea typeface="Myriad Pro Light"/>
                          <a:cs typeface="Times New Roman"/>
                        </a:rPr>
                        <a:t>Ground Floor</a:t>
                      </a: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1468">
                <a:tc>
                  <a:txBody>
                    <a:bodyPr/>
                    <a:lstStyle/>
                    <a:p>
                      <a:pPr>
                        <a:lnSpc>
                          <a:spcPts val="1300"/>
                        </a:lnSpc>
                        <a:spcAft>
                          <a:spcPts val="0"/>
                        </a:spcAft>
                      </a:pPr>
                      <a:r>
                        <a:rPr lang="en-US" sz="850" spc="20" dirty="0">
                          <a:solidFill>
                            <a:srgbClr val="25303B"/>
                          </a:solidFill>
                          <a:effectLst/>
                          <a:latin typeface="Myriad Pro Light"/>
                          <a:ea typeface="Myriad Pro Light"/>
                          <a:cs typeface="Times New Roman"/>
                        </a:rPr>
                        <a:t>Sales Area, Rear Store &amp; W.C.</a:t>
                      </a: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r>
                        <a:rPr lang="en-US" sz="850" spc="20" dirty="0">
                          <a:solidFill>
                            <a:srgbClr val="25303B"/>
                          </a:solidFill>
                          <a:effectLst/>
                          <a:latin typeface="Myriad Pro Light"/>
                          <a:ea typeface="Myriad Pro Light"/>
                          <a:cs typeface="Times New Roman"/>
                        </a:rPr>
                        <a:t>28.67</a:t>
                      </a: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r>
                        <a:rPr lang="en-US" sz="850" spc="20" dirty="0">
                          <a:solidFill>
                            <a:srgbClr val="25303B"/>
                          </a:solidFill>
                          <a:effectLst/>
                          <a:latin typeface="Myriad Pro Light"/>
                          <a:ea typeface="Myriad Pro Light"/>
                          <a:cs typeface="Times New Roman"/>
                        </a:rPr>
                        <a:t>309</a:t>
                      </a: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06364"/>
                  </a:ext>
                </a:extLst>
              </a:tr>
              <a:tr h="231468">
                <a:tc>
                  <a:txBody>
                    <a:bodyPr/>
                    <a:lstStyle/>
                    <a:p>
                      <a:pPr>
                        <a:lnSpc>
                          <a:spcPts val="1300"/>
                        </a:lnSpc>
                        <a:spcAft>
                          <a:spcPts val="0"/>
                        </a:spcAft>
                      </a:pPr>
                      <a:r>
                        <a:rPr lang="en-GB" sz="850" b="1" spc="20" dirty="0">
                          <a:solidFill>
                            <a:schemeClr val="tx1"/>
                          </a:solidFill>
                          <a:effectLst/>
                          <a:latin typeface="Myriad Pro"/>
                          <a:ea typeface="Myriad Pro Light"/>
                          <a:cs typeface="Times New Roman"/>
                        </a:rPr>
                        <a:t>TOTAL</a:t>
                      </a:r>
                      <a:endParaRPr lang="en-GB" sz="850" spc="20" dirty="0">
                        <a:solidFill>
                          <a:schemeClr val="tx1"/>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r>
                        <a:rPr lang="en-US" sz="850" spc="20" dirty="0">
                          <a:solidFill>
                            <a:srgbClr val="25303B"/>
                          </a:solidFill>
                          <a:effectLst/>
                          <a:latin typeface="Myriad Pro Light"/>
                          <a:ea typeface="Myriad Pro Light"/>
                          <a:cs typeface="Times New Roman"/>
                        </a:rPr>
                        <a:t>28.67</a:t>
                      </a: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300"/>
                        </a:lnSpc>
                        <a:spcAft>
                          <a:spcPts val="0"/>
                        </a:spcAft>
                      </a:pPr>
                      <a:r>
                        <a:rPr lang="en-US" sz="850" spc="20" dirty="0">
                          <a:solidFill>
                            <a:srgbClr val="25303B"/>
                          </a:solidFill>
                          <a:effectLst/>
                          <a:latin typeface="Myriad Pro Light"/>
                          <a:ea typeface="Myriad Pro Light"/>
                          <a:cs typeface="Times New Roman"/>
                        </a:rPr>
                        <a:t>309</a:t>
                      </a:r>
                      <a:endParaRPr lang="en-GB" sz="850" spc="20" dirty="0">
                        <a:solidFill>
                          <a:srgbClr val="25303B"/>
                        </a:solidFill>
                        <a:effectLst/>
                        <a:latin typeface="Myriad Pro Light"/>
                        <a:ea typeface="Myriad Pro Light"/>
                        <a:cs typeface="Times New Roman"/>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Content Placeholder 1">
            <a:extLst>
              <a:ext uri="{FF2B5EF4-FFF2-40B4-BE49-F238E27FC236}">
                <a16:creationId xmlns:a16="http://schemas.microsoft.com/office/drawing/2014/main" id="{2241DACF-E70D-3964-BB57-58E5479451AF}"/>
              </a:ext>
            </a:extLst>
          </p:cNvPr>
          <p:cNvSpPr txBox="1">
            <a:spLocks/>
          </p:cNvSpPr>
          <p:nvPr/>
        </p:nvSpPr>
        <p:spPr>
          <a:xfrm>
            <a:off x="3610263" y="3648971"/>
            <a:ext cx="3017074" cy="1946759"/>
          </a:xfrm>
          <a:prstGeom prst="rect">
            <a:avLst/>
          </a:prstGeom>
        </p:spPr>
        <p:txBody>
          <a:bodyPr vert="horz" lIns="0" tIns="0" rIns="0" bIns="0" rtlCol="0">
            <a:noAutofit/>
          </a:bodyPr>
          <a:lstStyle>
            <a:lvl1pPr marL="0" indent="0" algn="l" defTabSz="1043056" rtl="0" eaLnBrk="1" latinLnBrk="0" hangingPunct="1">
              <a:lnSpc>
                <a:spcPts val="1300"/>
              </a:lnSpc>
              <a:spcBef>
                <a:spcPts val="567"/>
              </a:spcBef>
              <a:spcAft>
                <a:spcPts val="283"/>
              </a:spcAft>
              <a:buFont typeface="Arial" pitchFamily="34" charset="0"/>
              <a:buNone/>
              <a:defRPr sz="850" b="1" kern="1200" cap="all" spc="40" baseline="0">
                <a:solidFill>
                  <a:schemeClr val="tx2"/>
                </a:solidFill>
                <a:latin typeface="+mj-lt"/>
                <a:ea typeface="+mn-ea"/>
                <a:cs typeface="+mn-cs"/>
              </a:defRPr>
            </a:lvl1pPr>
            <a:lvl2pPr marL="0" indent="0" algn="l" defTabSz="1043056" rtl="0" eaLnBrk="1" latinLnBrk="0" hangingPunct="1">
              <a:lnSpc>
                <a:spcPts val="1300"/>
              </a:lnSpc>
              <a:spcBef>
                <a:spcPts val="283"/>
              </a:spcBef>
              <a:spcAft>
                <a:spcPts val="567"/>
              </a:spcAft>
              <a:buFont typeface="Arial" pitchFamily="34" charset="0"/>
              <a:buNone/>
              <a:defRPr sz="850" kern="1200">
                <a:solidFill>
                  <a:schemeClr val="tx1"/>
                </a:solidFill>
                <a:latin typeface="+mn-lt"/>
                <a:ea typeface="+mn-ea"/>
                <a:cs typeface="+mn-cs"/>
              </a:defRPr>
            </a:lvl2pPr>
            <a:lvl3pPr marL="114300" indent="-114300" algn="l" defTabSz="1043056" rtl="0" eaLnBrk="1" latinLnBrk="0" hangingPunct="1">
              <a:lnSpc>
                <a:spcPts val="1300"/>
              </a:lnSpc>
              <a:spcBef>
                <a:spcPts val="0"/>
              </a:spcBef>
              <a:spcAft>
                <a:spcPts val="567"/>
              </a:spcAft>
              <a:buClr>
                <a:schemeClr val="tx2"/>
              </a:buClr>
              <a:buFont typeface="Myriad Pro" pitchFamily="34" charset="0"/>
              <a:buChar char="&gt;"/>
              <a:defRPr sz="850" kern="1200">
                <a:solidFill>
                  <a:schemeClr val="tx1"/>
                </a:solidFill>
                <a:latin typeface="+mn-lt"/>
                <a:ea typeface="+mn-ea"/>
                <a:cs typeface="+mn-cs"/>
              </a:defRPr>
            </a:lvl3pPr>
            <a:lvl4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just"/>
            <a:r>
              <a:rPr lang="en-US" dirty="0"/>
              <a:t>RATEABLE VALUE</a:t>
            </a:r>
          </a:p>
          <a:p>
            <a:pPr algn="just"/>
            <a:r>
              <a:rPr lang="en-US" b="0" cap="none" dirty="0">
                <a:solidFill>
                  <a:schemeClr val="tx1"/>
                </a:solidFill>
                <a:effectLst/>
                <a:latin typeface="+mn-lt"/>
                <a:ea typeface="Times New Roman" panose="02020603050405020304" pitchFamily="18" charset="0"/>
                <a:cs typeface="Times New Roman" panose="02020603050405020304" pitchFamily="18" charset="0"/>
              </a:rPr>
              <a:t>£16,600</a:t>
            </a:r>
            <a:endParaRPr lang="en-US" b="0" cap="none" dirty="0">
              <a:solidFill>
                <a:schemeClr val="tx1"/>
              </a:solidFill>
              <a:latin typeface="+mn-lt"/>
              <a:cs typeface="Times New Roman" panose="02020603050405020304" pitchFamily="18" charset="0"/>
            </a:endParaRPr>
          </a:p>
          <a:p>
            <a:pPr lvl="1" algn="just"/>
            <a:r>
              <a:rPr lang="en-US" b="1" cap="all" spc="40" dirty="0" err="1">
                <a:solidFill>
                  <a:schemeClr val="tx2"/>
                </a:solidFill>
                <a:latin typeface="+mj-lt"/>
              </a:rPr>
              <a:t>epc</a:t>
            </a:r>
            <a:endParaRPr lang="en-US" b="1" cap="all" spc="40" dirty="0">
              <a:solidFill>
                <a:schemeClr val="tx2"/>
              </a:solidFill>
              <a:latin typeface="+mj-lt"/>
            </a:endParaRPr>
          </a:p>
          <a:p>
            <a:pPr lvl="1" algn="just"/>
            <a:r>
              <a:rPr lang="en-US" dirty="0"/>
              <a:t>Available upon request</a:t>
            </a:r>
          </a:p>
          <a:p>
            <a:pPr lvl="1" algn="just"/>
            <a:r>
              <a:rPr lang="en-US" b="1" cap="all" spc="40" dirty="0">
                <a:solidFill>
                  <a:schemeClr val="tx2"/>
                </a:solidFill>
                <a:latin typeface="+mj-lt"/>
              </a:rPr>
              <a:t>terms</a:t>
            </a:r>
          </a:p>
          <a:p>
            <a:pPr lvl="1" algn="just"/>
            <a:r>
              <a:rPr lang="en-US" dirty="0"/>
              <a:t>Our client is inviting rental offers in the region of £25,000 per annum for a negotiable period of time.</a:t>
            </a:r>
          </a:p>
          <a:p>
            <a:pPr lvl="1" algn="just"/>
            <a:endParaRPr lang="en-US" dirty="0"/>
          </a:p>
          <a:p>
            <a:pPr algn="just"/>
            <a:endParaRPr lang="en-GB" dirty="0"/>
          </a:p>
        </p:txBody>
      </p:sp>
      <p:sp>
        <p:nvSpPr>
          <p:cNvPr id="23" name="Content Placeholder 1">
            <a:extLst>
              <a:ext uri="{FF2B5EF4-FFF2-40B4-BE49-F238E27FC236}">
                <a16:creationId xmlns:a16="http://schemas.microsoft.com/office/drawing/2014/main" id="{BF0CBA9A-69DA-F186-A3EC-2C800BB07038}"/>
              </a:ext>
            </a:extLst>
          </p:cNvPr>
          <p:cNvSpPr txBox="1">
            <a:spLocks/>
          </p:cNvSpPr>
          <p:nvPr/>
        </p:nvSpPr>
        <p:spPr>
          <a:xfrm>
            <a:off x="3603336" y="1613686"/>
            <a:ext cx="2932430" cy="830054"/>
          </a:xfrm>
          <a:prstGeom prst="rect">
            <a:avLst/>
          </a:prstGeom>
        </p:spPr>
        <p:txBody>
          <a:bodyPr vert="horz" lIns="0" tIns="0" rIns="0" bIns="0" rtlCol="0">
            <a:noAutofit/>
          </a:bodyPr>
          <a:lstStyle>
            <a:lvl1pPr marL="0" indent="0" algn="l" defTabSz="1043056" rtl="0" eaLnBrk="1" latinLnBrk="0" hangingPunct="1">
              <a:lnSpc>
                <a:spcPts val="1300"/>
              </a:lnSpc>
              <a:spcBef>
                <a:spcPts val="567"/>
              </a:spcBef>
              <a:spcAft>
                <a:spcPts val="283"/>
              </a:spcAft>
              <a:buFont typeface="Arial" pitchFamily="34" charset="0"/>
              <a:buNone/>
              <a:defRPr sz="850" b="1" kern="1200" cap="all" spc="40" baseline="0">
                <a:solidFill>
                  <a:schemeClr val="tx2"/>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300"/>
              </a:lnSpc>
              <a:spcBef>
                <a:spcPts val="283"/>
              </a:spcBef>
              <a:spcAft>
                <a:spcPts val="567"/>
              </a:spcAft>
              <a:buFont typeface="Arial" pitchFamily="34" charset="0"/>
              <a:buNone/>
              <a:defRPr sz="850" kern="1200">
                <a:solidFill>
                  <a:schemeClr val="tx1"/>
                </a:solidFill>
                <a:latin typeface="Arial" panose="020B0604020202020204" pitchFamily="34" charset="0"/>
                <a:ea typeface="+mn-ea"/>
                <a:cs typeface="Arial" panose="020B0604020202020204" pitchFamily="34" charset="0"/>
              </a:defRPr>
            </a:lvl2pPr>
            <a:lvl3pPr marL="114300" indent="-114300" algn="l" defTabSz="1043056" rtl="0" eaLnBrk="1" latinLnBrk="0" hangingPunct="1">
              <a:lnSpc>
                <a:spcPts val="1300"/>
              </a:lnSpc>
              <a:spcBef>
                <a:spcPts val="0"/>
              </a:spcBef>
              <a:spcAft>
                <a:spcPts val="567"/>
              </a:spcAft>
              <a:buClr>
                <a:schemeClr val="tx2"/>
              </a:buClr>
              <a:buFont typeface="Myriad Pro" pitchFamily="34" charset="0"/>
              <a:buChar char="&gt;"/>
              <a:defRPr sz="850" kern="1200">
                <a:solidFill>
                  <a:schemeClr val="tx1"/>
                </a:solidFill>
                <a:latin typeface="Arial" panose="020B0604020202020204" pitchFamily="34" charset="0"/>
                <a:ea typeface="+mn-ea"/>
                <a:cs typeface="Arial" panose="020B0604020202020204" pitchFamily="34" charset="0"/>
              </a:defRPr>
            </a:lvl3pPr>
            <a:lvl4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just"/>
            <a:r>
              <a:rPr lang="en-GB" b="0" cap="none" dirty="0">
                <a:solidFill>
                  <a:schemeClr val="tx1"/>
                </a:solidFill>
                <a:effectLst/>
                <a:latin typeface="+mn-lt"/>
                <a:ea typeface="Times New Roman" panose="02020603050405020304" pitchFamily="18" charset="0"/>
              </a:rPr>
              <a:t>The property is accessed via traditional pedestrian door to the front elevation with typical window display frontage.  </a:t>
            </a:r>
          </a:p>
          <a:p>
            <a:pPr algn="just"/>
            <a:r>
              <a:rPr lang="en-GB" b="0" cap="none" dirty="0">
                <a:solidFill>
                  <a:schemeClr val="tx1"/>
                </a:solidFill>
                <a:effectLst/>
                <a:latin typeface="+mn-lt"/>
                <a:ea typeface="Times New Roman" panose="02020603050405020304" pitchFamily="18" charset="0"/>
                <a:cs typeface="Times New Roman" panose="02020603050405020304" pitchFamily="18" charset="0"/>
              </a:rPr>
              <a:t>Internally the property is well presented with plastered walls and ceiling, solid concrete floor.</a:t>
            </a:r>
            <a:endParaRPr lang="en-GB" b="0" cap="none" dirty="0">
              <a:solidFill>
                <a:schemeClr val="tx1"/>
              </a:solidFill>
              <a:latin typeface="+mn-lt"/>
              <a:ea typeface="Calibri" panose="020F0502020204030204" pitchFamily="34" charset="0"/>
              <a:cs typeface="Times New Roman" panose="02020603050405020304" pitchFamily="18" charset="0"/>
            </a:endParaRPr>
          </a:p>
          <a:p>
            <a:pPr algn="just"/>
            <a:endParaRPr lang="en-GB" b="0" cap="none" dirty="0">
              <a:solidFill>
                <a:schemeClr val="tx1"/>
              </a:solidFill>
              <a:latin typeface="+mn-lt"/>
              <a:ea typeface="Calibri" panose="020F0502020204030204" pitchFamily="34" charset="0"/>
              <a:cs typeface="Times New Roman" panose="02020603050405020304" pitchFamily="18" charset="0"/>
            </a:endParaRPr>
          </a:p>
          <a:p>
            <a:pPr algn="just"/>
            <a:endParaRPr lang="en-US" dirty="0"/>
          </a:p>
          <a:p>
            <a:endParaRPr lang="en-GB" dirty="0"/>
          </a:p>
          <a:p>
            <a:endParaRPr lang="en-GB" dirty="0"/>
          </a:p>
        </p:txBody>
      </p:sp>
      <p:pic>
        <p:nvPicPr>
          <p:cNvPr id="7" name="Picture 6" descr="A hallway with glass doors and a wood floor&#10;&#10;Description automatically generated">
            <a:extLst>
              <a:ext uri="{FF2B5EF4-FFF2-40B4-BE49-F238E27FC236}">
                <a16:creationId xmlns:a16="http://schemas.microsoft.com/office/drawing/2014/main" id="{7383AD47-F2F6-F338-6D54-7D5DD76B3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527" y="3985591"/>
            <a:ext cx="2880000" cy="2160000"/>
          </a:xfrm>
          <a:prstGeom prst="rect">
            <a:avLst/>
          </a:prstGeom>
        </p:spPr>
      </p:pic>
      <p:pic>
        <p:nvPicPr>
          <p:cNvPr id="9" name="Picture 8" descr="A building with cars parked on the side&#10;&#10;Description automatically generated">
            <a:extLst>
              <a:ext uri="{FF2B5EF4-FFF2-40B4-BE49-F238E27FC236}">
                <a16:creationId xmlns:a16="http://schemas.microsoft.com/office/drawing/2014/main" id="{0091AD6B-9264-0F00-2C11-9D672E97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527" y="1620631"/>
            <a:ext cx="2880000" cy="2160000"/>
          </a:xfrm>
          <a:prstGeom prst="rect">
            <a:avLst/>
          </a:prstGeom>
        </p:spPr>
      </p:pic>
    </p:spTree>
    <p:extLst>
      <p:ext uri="{BB962C8B-B14F-4D97-AF65-F5344CB8AC3E}">
        <p14:creationId xmlns:p14="http://schemas.microsoft.com/office/powerpoint/2010/main" val="98971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p:txBody>
          <a:bodyPr/>
          <a:lstStyle/>
          <a:p>
            <a:r>
              <a:rPr lang="en-GB" dirty="0">
                <a:latin typeface="Arial" panose="020B0604020202020204" pitchFamily="34" charset="0"/>
                <a:cs typeface="Arial" panose="020B0604020202020204" pitchFamily="34" charset="0"/>
              </a:rPr>
              <a:t>12 Bell Street, St Andrews, KY16 9ux </a:t>
            </a:r>
          </a:p>
        </p:txBody>
      </p:sp>
      <p:sp>
        <p:nvSpPr>
          <p:cNvPr id="15" name="Text Placeholder 14"/>
          <p:cNvSpPr>
            <a:spLocks noGrp="1"/>
          </p:cNvSpPr>
          <p:nvPr>
            <p:ph type="body" sz="quarter" idx="17"/>
          </p:nvPr>
        </p:nvSpPr>
        <p:spPr>
          <a:xfrm>
            <a:off x="2207842" y="6511074"/>
            <a:ext cx="3343275" cy="147874"/>
          </a:xfrm>
        </p:spPr>
        <p:txBody>
          <a:bodyPr/>
          <a:lstStyle/>
          <a:p>
            <a:r>
              <a:rPr lang="en-GB" dirty="0"/>
              <a:t>13 Albert Square, Dundee, DD1 1XA – 01382 878005</a:t>
            </a:r>
          </a:p>
        </p:txBody>
      </p:sp>
      <p:sp>
        <p:nvSpPr>
          <p:cNvPr id="17" name="Text Placeholder 16"/>
          <p:cNvSpPr>
            <a:spLocks noGrp="1"/>
          </p:cNvSpPr>
          <p:nvPr>
            <p:ph type="body" sz="quarter" idx="19"/>
          </p:nvPr>
        </p:nvSpPr>
        <p:spPr>
          <a:xfrm>
            <a:off x="7312464" y="7333936"/>
            <a:ext cx="1295400" cy="121103"/>
          </a:xfrm>
        </p:spPr>
        <p:txBody>
          <a:bodyPr/>
          <a:lstStyle/>
          <a:p>
            <a:r>
              <a:rPr lang="en-GB" dirty="0"/>
              <a:t>Publication: JUNE  2024</a:t>
            </a:r>
          </a:p>
        </p:txBody>
      </p:sp>
      <p:sp>
        <p:nvSpPr>
          <p:cNvPr id="22" name="Content Placeholder 3">
            <a:extLst>
              <a:ext uri="{FF2B5EF4-FFF2-40B4-BE49-F238E27FC236}">
                <a16:creationId xmlns:a16="http://schemas.microsoft.com/office/drawing/2014/main" id="{70181906-B9EB-1941-D3AC-515D30260FBA}"/>
              </a:ext>
            </a:extLst>
          </p:cNvPr>
          <p:cNvSpPr txBox="1">
            <a:spLocks/>
          </p:cNvSpPr>
          <p:nvPr/>
        </p:nvSpPr>
        <p:spPr>
          <a:xfrm>
            <a:off x="825163" y="1288683"/>
            <a:ext cx="3182633" cy="3612283"/>
          </a:xfrm>
          <a:prstGeom prst="rect">
            <a:avLst/>
          </a:prstGeom>
        </p:spPr>
        <p:txBody>
          <a:bodyPr vert="horz" lIns="0" tIns="0" rIns="0" bIns="0" rtlCol="0">
            <a:noAutofit/>
          </a:bodyPr>
          <a:lstStyle>
            <a:lvl1pPr marL="0" indent="0" algn="l" defTabSz="1043056" rtl="0" eaLnBrk="1" latinLnBrk="0" hangingPunct="1">
              <a:lnSpc>
                <a:spcPts val="1300"/>
              </a:lnSpc>
              <a:spcBef>
                <a:spcPts val="567"/>
              </a:spcBef>
              <a:spcAft>
                <a:spcPts val="283"/>
              </a:spcAft>
              <a:buFont typeface="Arial" pitchFamily="34" charset="0"/>
              <a:buNone/>
              <a:defRPr sz="850" b="1" kern="1200" cap="all" spc="40" baseline="0">
                <a:solidFill>
                  <a:schemeClr val="tx2"/>
                </a:solidFill>
                <a:latin typeface="+mj-lt"/>
                <a:ea typeface="+mn-ea"/>
                <a:cs typeface="+mn-cs"/>
              </a:defRPr>
            </a:lvl1pPr>
            <a:lvl2pPr marL="0" indent="0" algn="l" defTabSz="1043056" rtl="0" eaLnBrk="1" latinLnBrk="0" hangingPunct="1">
              <a:lnSpc>
                <a:spcPts val="1300"/>
              </a:lnSpc>
              <a:spcBef>
                <a:spcPts val="283"/>
              </a:spcBef>
              <a:spcAft>
                <a:spcPts val="567"/>
              </a:spcAft>
              <a:buFont typeface="Arial" pitchFamily="34" charset="0"/>
              <a:buNone/>
              <a:defRPr sz="850" kern="1200">
                <a:solidFill>
                  <a:schemeClr val="tx1"/>
                </a:solidFill>
                <a:latin typeface="+mn-lt"/>
                <a:ea typeface="+mn-ea"/>
                <a:cs typeface="+mn-cs"/>
              </a:defRPr>
            </a:lvl2pPr>
            <a:lvl3pPr marL="114300" indent="-114300" algn="l" defTabSz="1043056" rtl="0" eaLnBrk="1" latinLnBrk="0" hangingPunct="1">
              <a:lnSpc>
                <a:spcPts val="1300"/>
              </a:lnSpc>
              <a:spcBef>
                <a:spcPts val="0"/>
              </a:spcBef>
              <a:spcAft>
                <a:spcPts val="567"/>
              </a:spcAft>
              <a:buClr>
                <a:schemeClr val="tx2"/>
              </a:buClr>
              <a:buFont typeface="Myriad Pro" pitchFamily="34" charset="0"/>
              <a:buChar char="&gt;"/>
              <a:defRPr sz="850" kern="1200">
                <a:solidFill>
                  <a:schemeClr val="tx1"/>
                </a:solidFill>
                <a:latin typeface="+mn-lt"/>
                <a:ea typeface="+mn-ea"/>
                <a:cs typeface="+mn-cs"/>
              </a:defRPr>
            </a:lvl3pPr>
            <a:lvl4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algn="just"/>
            <a:r>
              <a:rPr lang="en-US" b="1" cap="all" spc="40" dirty="0">
                <a:solidFill>
                  <a:schemeClr val="tx2"/>
                </a:solidFill>
                <a:latin typeface="+mj-lt"/>
              </a:rPr>
              <a:t>VAT </a:t>
            </a:r>
          </a:p>
          <a:p>
            <a:pPr lvl="1" algn="just"/>
            <a:r>
              <a:rPr lang="en-US" dirty="0"/>
              <a:t>Prices are quoted exclusive of VAT.</a:t>
            </a:r>
          </a:p>
          <a:p>
            <a:pPr lvl="1" algn="just"/>
            <a:r>
              <a:rPr lang="en-US" b="1" cap="all" spc="40" dirty="0">
                <a:solidFill>
                  <a:schemeClr val="tx2"/>
                </a:solidFill>
                <a:latin typeface="+mj-lt"/>
              </a:rPr>
              <a:t>LEGAL COST</a:t>
            </a:r>
          </a:p>
          <a:p>
            <a:pPr lvl="1" algn="just"/>
            <a:r>
              <a:rPr lang="en-GB" dirty="0"/>
              <a:t>Each party will bear their own legal costs in connection with this transaction.</a:t>
            </a:r>
          </a:p>
          <a:p>
            <a:pPr lvl="1" algn="just"/>
            <a:r>
              <a:rPr lang="en-US" b="1" cap="all" spc="40" dirty="0">
                <a:solidFill>
                  <a:schemeClr val="tx2"/>
                </a:solidFill>
                <a:latin typeface="+mj-lt"/>
              </a:rPr>
              <a:t>MONEY LAUNDERING </a:t>
            </a:r>
          </a:p>
          <a:p>
            <a:pPr lvl="1" algn="just"/>
            <a:r>
              <a:rPr lang="en-US" dirty="0"/>
              <a:t>The money laundering, terrorist financing and transfer of funds (information on the payer) regulations 2017 came into force on the 26th June 2017. This now requires us to conduct due diligence not only on our client but also and any purchasers or occupiers. Once an offer has been accepted, the prospective purchaser(s)/occupier(s) will need to provide, as a minimum, proof of identity and residence and proof of funds for the purchase, before the transaction can proceed.</a:t>
            </a:r>
          </a:p>
          <a:p>
            <a:pPr lvl="1" algn="just"/>
            <a:r>
              <a:rPr lang="en-US" b="1" cap="all" spc="40" dirty="0">
                <a:solidFill>
                  <a:schemeClr val="tx2"/>
                </a:solidFill>
                <a:latin typeface="+mj-lt"/>
              </a:rPr>
              <a:t>Further information and viewing</a:t>
            </a:r>
          </a:p>
          <a:p>
            <a:pPr lvl="1" algn="just"/>
            <a:r>
              <a:rPr lang="en-US" dirty="0"/>
              <a:t>Further information and viewing arrangements are available by contacting the Agents.</a:t>
            </a:r>
            <a:endParaRPr lang="en-GB" dirty="0"/>
          </a:p>
          <a:p>
            <a:pPr lvl="1" algn="just"/>
            <a:endParaRPr lang="en-GB" dirty="0"/>
          </a:p>
        </p:txBody>
      </p:sp>
      <p:pic>
        <p:nvPicPr>
          <p:cNvPr id="5" name="Picture 4" descr="8-10 Bell Street St Andrews (LO)">
            <a:extLst>
              <a:ext uri="{FF2B5EF4-FFF2-40B4-BE49-F238E27FC236}">
                <a16:creationId xmlns:a16="http://schemas.microsoft.com/office/drawing/2014/main" id="{0D891EEA-B0FC-A2C8-0CC4-CEDB781436C2}"/>
              </a:ext>
            </a:extLst>
          </p:cNvPr>
          <p:cNvPicPr>
            <a:picLocks noChangeAspect="1"/>
          </p:cNvPicPr>
          <p:nvPr/>
        </p:nvPicPr>
        <p:blipFill>
          <a:blip r:embed="rId2" cstate="print"/>
          <a:srcRect/>
          <a:stretch>
            <a:fillRect/>
          </a:stretch>
        </p:blipFill>
        <p:spPr bwMode="auto">
          <a:xfrm>
            <a:off x="7449892" y="1288683"/>
            <a:ext cx="2976389" cy="4127591"/>
          </a:xfrm>
          <a:prstGeom prst="rect">
            <a:avLst/>
          </a:prstGeom>
          <a:noFill/>
          <a:ln w="19050" cmpd="sng">
            <a:noFill/>
            <a:miter lim="800000"/>
            <a:headEnd/>
            <a:tailEnd/>
          </a:ln>
          <a:effectLst/>
        </p:spPr>
      </p:pic>
      <p:pic>
        <p:nvPicPr>
          <p:cNvPr id="2" name="Picture 2" descr="Image preview">
            <a:extLst>
              <a:ext uri="{FF2B5EF4-FFF2-40B4-BE49-F238E27FC236}">
                <a16:creationId xmlns:a16="http://schemas.microsoft.com/office/drawing/2014/main" id="{5952A00F-E39F-E235-8492-B3354BBFF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864" y="6426270"/>
            <a:ext cx="1000273" cy="46535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6">
            <a:extLst>
              <a:ext uri="{FF2B5EF4-FFF2-40B4-BE49-F238E27FC236}">
                <a16:creationId xmlns:a16="http://schemas.microsoft.com/office/drawing/2014/main" id="{ED5924E1-9043-A464-D091-51097188A84C}"/>
              </a:ext>
            </a:extLst>
          </p:cNvPr>
          <p:cNvSpPr txBox="1">
            <a:spLocks/>
          </p:cNvSpPr>
          <p:nvPr/>
        </p:nvSpPr>
        <p:spPr>
          <a:xfrm>
            <a:off x="545658" y="6715350"/>
            <a:ext cx="5471545" cy="352551"/>
          </a:xfrm>
          <a:prstGeom prst="rect">
            <a:avLst/>
          </a:prstGeom>
        </p:spPr>
        <p:txBody>
          <a:bodyPr vert="horz" lIns="0" tIns="0" rIns="0" bIns="0" rtlCol="0">
            <a:noAutofit/>
          </a:bodyPr>
          <a:lstStyle>
            <a:lvl1pPr marL="0" indent="0" algn="l" defTabSz="1043056" rtl="0" eaLnBrk="1" latinLnBrk="0" hangingPunct="1">
              <a:lnSpc>
                <a:spcPts val="1300"/>
              </a:lnSpc>
              <a:spcBef>
                <a:spcPts val="0"/>
              </a:spcBef>
              <a:spcAft>
                <a:spcPts val="0"/>
              </a:spcAft>
              <a:buFont typeface="Arial" pitchFamily="34" charset="0"/>
              <a:buNone/>
              <a:defRPr sz="950" b="0" i="0" kern="1200" cap="none" spc="40" baseline="0">
                <a:solidFill>
                  <a:schemeClr val="tx1"/>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300"/>
              </a:lnSpc>
              <a:spcBef>
                <a:spcPts val="283"/>
              </a:spcBef>
              <a:spcAft>
                <a:spcPts val="567"/>
              </a:spcAft>
              <a:buFont typeface="Arial" pitchFamily="34" charset="0"/>
              <a:buNone/>
              <a:defRPr sz="850" kern="1200">
                <a:solidFill>
                  <a:schemeClr val="tx1"/>
                </a:solidFill>
                <a:latin typeface="Arial" panose="020B0604020202020204" pitchFamily="34" charset="0"/>
                <a:ea typeface="+mn-ea"/>
                <a:cs typeface="Arial" panose="020B0604020202020204" pitchFamily="34" charset="0"/>
              </a:defRPr>
            </a:lvl2pPr>
            <a:lvl3pPr marL="114300" indent="-114300" algn="l" defTabSz="1043056" rtl="0" eaLnBrk="1" latinLnBrk="0" hangingPunct="1">
              <a:lnSpc>
                <a:spcPts val="1300"/>
              </a:lnSpc>
              <a:spcBef>
                <a:spcPts val="0"/>
              </a:spcBef>
              <a:spcAft>
                <a:spcPts val="567"/>
              </a:spcAft>
              <a:buClr>
                <a:schemeClr val="tx2"/>
              </a:buClr>
              <a:buFont typeface="Myriad Pro" pitchFamily="34" charset="0"/>
              <a:buChar char="&gt;"/>
              <a:defRPr sz="850" kern="1200">
                <a:solidFill>
                  <a:schemeClr val="tx1"/>
                </a:solidFill>
                <a:latin typeface="Arial" panose="020B0604020202020204" pitchFamily="34" charset="0"/>
                <a:ea typeface="+mn-ea"/>
                <a:cs typeface="Arial" panose="020B0604020202020204" pitchFamily="34" charset="0"/>
              </a:defRPr>
            </a:lvl3pPr>
            <a:lvl4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1043056" rtl="0" eaLnBrk="1" latinLnBrk="0" hangingPunct="1">
              <a:lnSpc>
                <a:spcPts val="1300"/>
              </a:lnSpc>
              <a:spcBef>
                <a:spcPts val="0"/>
              </a:spcBef>
              <a:spcAft>
                <a:spcPts val="567"/>
              </a:spcAft>
              <a:buFont typeface="Arial" pitchFamily="34" charset="0"/>
              <a:buNone/>
              <a:defRPr sz="85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900" dirty="0"/>
              <a:t>Jonathan Reid - j.reid@shepherd.co.uk 01382 878005     </a:t>
            </a:r>
            <a:r>
              <a:rPr lang="en-GB" sz="900" b="1" dirty="0"/>
              <a:t>www.shepherd.co.uk</a:t>
            </a:r>
            <a:endParaRPr lang="en-GB" sz="900" b="1" dirty="0">
              <a:hlinkClick r:id="rId4"/>
            </a:endParaRPr>
          </a:p>
          <a:p>
            <a:r>
              <a:rPr lang="en-GB" sz="900" dirty="0"/>
              <a:t>Chris Paterson – cp@bap.co.uk            0131 228 4466    </a:t>
            </a:r>
            <a:r>
              <a:rPr lang="en-GB" sz="900" b="1" dirty="0"/>
              <a:t>www.bap.co.uk</a:t>
            </a:r>
            <a:endParaRPr lang="en-GB" sz="900" dirty="0">
              <a:hlinkClick r:id="rId4"/>
            </a:endParaRPr>
          </a:p>
        </p:txBody>
      </p:sp>
      <p:pic>
        <p:nvPicPr>
          <p:cNvPr id="6" name="Picture 5" descr="A room with a wood floor and a black door&#10;&#10;Description automatically generated">
            <a:extLst>
              <a:ext uri="{FF2B5EF4-FFF2-40B4-BE49-F238E27FC236}">
                <a16:creationId xmlns:a16="http://schemas.microsoft.com/office/drawing/2014/main" id="{BA8C37DF-E835-E877-05DF-584BAE41D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844" y="1288683"/>
            <a:ext cx="2880000" cy="2160000"/>
          </a:xfrm>
          <a:prstGeom prst="rect">
            <a:avLst/>
          </a:prstGeom>
        </p:spPr>
      </p:pic>
      <p:pic>
        <p:nvPicPr>
          <p:cNvPr id="12" name="Picture 11" descr="A closet with shelves in it&#10;&#10;Description automatically generated">
            <a:extLst>
              <a:ext uri="{FF2B5EF4-FFF2-40B4-BE49-F238E27FC236}">
                <a16:creationId xmlns:a16="http://schemas.microsoft.com/office/drawing/2014/main" id="{0A8A81E9-D1AB-2060-8B16-C228943AD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844" y="3539878"/>
            <a:ext cx="2880000" cy="2160000"/>
          </a:xfrm>
          <a:prstGeom prst="rect">
            <a:avLst/>
          </a:prstGeom>
        </p:spPr>
      </p:pic>
    </p:spTree>
    <p:extLst>
      <p:ext uri="{BB962C8B-B14F-4D97-AF65-F5344CB8AC3E}">
        <p14:creationId xmlns:p14="http://schemas.microsoft.com/office/powerpoint/2010/main" val="753486150"/>
      </p:ext>
    </p:extLst>
  </p:cSld>
  <p:clrMapOvr>
    <a:masterClrMapping/>
  </p:clrMapOvr>
</p:sld>
</file>

<file path=ppt/theme/theme1.xml><?xml version="1.0" encoding="utf-8"?>
<a:theme xmlns:a="http://schemas.openxmlformats.org/drawingml/2006/main" name="SHEPHERD">
  <a:themeElements>
    <a:clrScheme name="SHEPHERD">
      <a:dk1>
        <a:srgbClr val="25303B"/>
      </a:dk1>
      <a:lt1>
        <a:sysClr val="window" lastClr="FFFFFF"/>
      </a:lt1>
      <a:dk2>
        <a:srgbClr val="26358C"/>
      </a:dk2>
      <a:lt2>
        <a:srgbClr val="FFFFFF"/>
      </a:lt2>
      <a:accent1>
        <a:srgbClr val="EB6209"/>
      </a:accent1>
      <a:accent2>
        <a:srgbClr val="F1F2F2"/>
      </a:accent2>
      <a:accent3>
        <a:srgbClr val="54616C"/>
      </a:accent3>
      <a:accent4>
        <a:srgbClr val="26358C"/>
      </a:accent4>
      <a:accent5>
        <a:srgbClr val="4BACC6"/>
      </a:accent5>
      <a:accent6>
        <a:srgbClr val="F79646"/>
      </a:accent6>
      <a:hlink>
        <a:srgbClr val="25303B"/>
      </a:hlink>
      <a:folHlink>
        <a:srgbClr val="25303B"/>
      </a:folHlink>
    </a:clrScheme>
    <a:fontScheme name="SHEPHERD">
      <a:majorFont>
        <a:latin typeface="Myriad Pro"/>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28c084d-42da-4f11-93f2-78f9f020fc48" xsi:nil="true"/>
    <_Flow_SignoffStatus xmlns="5f2e63b1-265f-4c18-aa82-7b105bc0f4f0" xsi:nil="true"/>
    <lcf76f155ced4ddcb4097134ff3c332f xmlns="5f2e63b1-265f-4c18-aa82-7b105bc0f4f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8B04A3EDBD8A4994BC337AF150B814" ma:contentTypeVersion="16" ma:contentTypeDescription="Create a new document." ma:contentTypeScope="" ma:versionID="1a810a4b6839734c5cbdb3a4055e50fd">
  <xsd:schema xmlns:xsd="http://www.w3.org/2001/XMLSchema" xmlns:xs="http://www.w3.org/2001/XMLSchema" xmlns:p="http://schemas.microsoft.com/office/2006/metadata/properties" xmlns:ns2="5f2e63b1-265f-4c18-aa82-7b105bc0f4f0" xmlns:ns3="a28c084d-42da-4f11-93f2-78f9f020fc48" targetNamespace="http://schemas.microsoft.com/office/2006/metadata/properties" ma:root="true" ma:fieldsID="a71660e662594b962801d5b63a152bf2" ns2:_="" ns3:_="">
    <xsd:import namespace="5f2e63b1-265f-4c18-aa82-7b105bc0f4f0"/>
    <xsd:import namespace="a28c084d-42da-4f11-93f2-78f9f020fc4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e63b1-265f-4c18-aa82-7b105bc0f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2b48818-38b6-43de-b96c-fb3f74ba444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8c084d-42da-4f11-93f2-78f9f020fc4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d081a4e-c67f-4d55-b6c7-1411a20afe40}" ma:internalName="TaxCatchAll" ma:showField="CatchAllData" ma:web="a28c084d-42da-4f11-93f2-78f9f020fc4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A3AFED-6B01-495C-8A79-68D28D650B8D}">
  <ds:schemaRefs>
    <ds:schemaRef ds:uri="http://schemas.microsoft.com/sharepoint/v3/contenttype/forms"/>
  </ds:schemaRefs>
</ds:datastoreItem>
</file>

<file path=customXml/itemProps2.xml><?xml version="1.0" encoding="utf-8"?>
<ds:datastoreItem xmlns:ds="http://schemas.openxmlformats.org/officeDocument/2006/customXml" ds:itemID="{D467B211-DE16-4ED9-A6C8-012E12C000E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BE97CD-3758-4D1F-A9CF-9AB1F949EB85}"/>
</file>

<file path=docProps/app.xml><?xml version="1.0" encoding="utf-8"?>
<Properties xmlns="http://schemas.openxmlformats.org/officeDocument/2006/extended-properties" xmlns:vt="http://schemas.openxmlformats.org/officeDocument/2006/docPropsVTypes">
  <Template>SHEPHERD Schedule Blank Template</Template>
  <TotalTime>0</TotalTime>
  <Words>580</Words>
  <Application>Microsoft Office PowerPoint</Application>
  <PresentationFormat>Custom</PresentationFormat>
  <Paragraphs>58</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Myriad Pro</vt:lpstr>
      <vt:lpstr>Myriad Pro Light</vt:lpstr>
      <vt:lpstr>SHEPHERD</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Richardson</dc:creator>
  <cp:lastModifiedBy>Christine Gilzean</cp:lastModifiedBy>
  <cp:revision>23</cp:revision>
  <dcterms:created xsi:type="dcterms:W3CDTF">2019-11-13T11:57:58Z</dcterms:created>
  <dcterms:modified xsi:type="dcterms:W3CDTF">2024-06-19T17:25:45Z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0x010100B58B04A3EDBD8A4994BC337AF150B814</vt:lpwstr>
  </property>
</Properties>
</file>